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363" r:id="rId2"/>
    <p:sldId id="331" r:id="rId3"/>
    <p:sldId id="370" r:id="rId4"/>
    <p:sldId id="365" r:id="rId5"/>
    <p:sldId id="368" r:id="rId6"/>
    <p:sldId id="367" r:id="rId7"/>
    <p:sldId id="366" r:id="rId8"/>
    <p:sldId id="369" r:id="rId9"/>
    <p:sldId id="268" r:id="rId10"/>
    <p:sldId id="380" r:id="rId11"/>
    <p:sldId id="379" r:id="rId12"/>
    <p:sldId id="342" r:id="rId13"/>
    <p:sldId id="344" r:id="rId14"/>
    <p:sldId id="345" r:id="rId15"/>
    <p:sldId id="346" r:id="rId16"/>
    <p:sldId id="347" r:id="rId17"/>
    <p:sldId id="349" r:id="rId18"/>
    <p:sldId id="371" r:id="rId19"/>
    <p:sldId id="372" r:id="rId20"/>
    <p:sldId id="381" r:id="rId21"/>
    <p:sldId id="382" r:id="rId22"/>
    <p:sldId id="383" r:id="rId23"/>
    <p:sldId id="373" r:id="rId24"/>
    <p:sldId id="374" r:id="rId25"/>
    <p:sldId id="285" r:id="rId26"/>
    <p:sldId id="376" r:id="rId27"/>
    <p:sldId id="350" r:id="rId28"/>
    <p:sldId id="351" r:id="rId29"/>
    <p:sldId id="352" r:id="rId30"/>
    <p:sldId id="354" r:id="rId31"/>
    <p:sldId id="355" r:id="rId32"/>
    <p:sldId id="356" r:id="rId33"/>
    <p:sldId id="357" r:id="rId34"/>
    <p:sldId id="290" r:id="rId35"/>
    <p:sldId id="289" r:id="rId36"/>
    <p:sldId id="360" r:id="rId37"/>
    <p:sldId id="361" r:id="rId38"/>
    <p:sldId id="286" r:id="rId39"/>
    <p:sldId id="287" r:id="rId40"/>
    <p:sldId id="260" r:id="rId41"/>
    <p:sldId id="262" r:id="rId42"/>
    <p:sldId id="263" r:id="rId43"/>
    <p:sldId id="266" r:id="rId44"/>
    <p:sldId id="264" r:id="rId45"/>
    <p:sldId id="265" r:id="rId46"/>
    <p:sldId id="328" r:id="rId47"/>
    <p:sldId id="267" r:id="rId48"/>
    <p:sldId id="294" r:id="rId49"/>
    <p:sldId id="295" r:id="rId50"/>
    <p:sldId id="296" r:id="rId51"/>
    <p:sldId id="297" r:id="rId52"/>
    <p:sldId id="301" r:id="rId53"/>
    <p:sldId id="302" r:id="rId54"/>
    <p:sldId id="377" r:id="rId55"/>
    <p:sldId id="304" r:id="rId56"/>
    <p:sldId id="309" r:id="rId57"/>
    <p:sldId id="316" r:id="rId58"/>
    <p:sldId id="324" r:id="rId59"/>
    <p:sldId id="326" r:id="rId60"/>
    <p:sldId id="327" r:id="rId61"/>
    <p:sldId id="329" r:id="rId62"/>
  </p:sldIdLst>
  <p:sldSz cx="9144000" cy="6858000" type="screen4x3"/>
  <p:notesSz cx="9942513" cy="6761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9434" cy="33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0745" y="0"/>
            <a:ext cx="4309434" cy="33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6AD608-8E3F-4E7E-8334-66F020D6A8A8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22188"/>
            <a:ext cx="4309434" cy="3378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0745" y="6422188"/>
            <a:ext cx="4309434" cy="3378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0C0D5-5F16-4085-899C-CDD03E00F8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1790" y="0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C58F1-3BC0-4675-9128-221A2CE27DF9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508000"/>
            <a:ext cx="3379787" cy="2533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252" y="3211553"/>
            <a:ext cx="7954010" cy="304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1790" y="6421932"/>
            <a:ext cx="4308422" cy="3380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416CB-A2C4-4CE3-905E-4540634621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7B39D-6711-4919-9F1C-FA4E27EE45EB}" type="datetimeFigureOut">
              <a:rPr lang="en-US" smtClean="0"/>
              <a:pPr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3C619-F936-4F69-89AD-D1AC95F95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vf/kdkjh@fodkl%5bk.M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mailto:tuin@[k.M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sz="6000" dirty="0" smtClean="0">
                <a:latin typeface="DevLys 010" pitchFamily="2" charset="0"/>
              </a:rPr>
              <a:t/>
            </a:r>
            <a:br>
              <a:rPr lang="en-US" sz="6000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US" sz="8000" b="1" dirty="0" smtClean="0">
              <a:latin typeface="DevLys 010" pitchFamily="2" charset="0"/>
            </a:endParaRPr>
          </a:p>
          <a:p>
            <a:pPr algn="ctr">
              <a:buNone/>
            </a:pPr>
            <a:r>
              <a:rPr lang="en-US" sz="7000" b="1" dirty="0" err="1" smtClean="0">
                <a:latin typeface="DevLys 010" pitchFamily="2" charset="0"/>
              </a:rPr>
              <a:t>LFkkuh</a:t>
            </a:r>
            <a:r>
              <a:rPr lang="en-US" sz="7000" b="1" dirty="0" smtClean="0">
                <a:latin typeface="DevLys 010" pitchFamily="2" charset="0"/>
              </a:rPr>
              <a:t>; </a:t>
            </a:r>
            <a:r>
              <a:rPr lang="en-US" sz="7000" b="1" dirty="0" err="1" smtClean="0">
                <a:latin typeface="DevLys 010" pitchFamily="2" charset="0"/>
              </a:rPr>
              <a:t>fuokZpu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izf’k</a:t>
            </a:r>
            <a:r>
              <a:rPr lang="en-US" sz="7000" b="1" dirty="0" smtClean="0">
                <a:latin typeface="DevLys 010" pitchFamily="2" charset="0"/>
              </a:rPr>
              <a:t>{</a:t>
            </a:r>
            <a:r>
              <a:rPr lang="en-US" sz="7000" b="1" dirty="0" err="1" smtClean="0">
                <a:latin typeface="DevLys 010" pitchFamily="2" charset="0"/>
              </a:rPr>
              <a:t>k.k</a:t>
            </a:r>
            <a:r>
              <a:rPr lang="en-US" sz="7000" b="1" dirty="0" smtClean="0">
                <a:latin typeface="DevLys 010" pitchFamily="2" charset="0"/>
              </a:rPr>
              <a:t/>
            </a:r>
            <a:br>
              <a:rPr lang="en-US" sz="7000" b="1" dirty="0" smtClean="0">
                <a:latin typeface="DevLys 010" pitchFamily="2" charset="0"/>
              </a:rPr>
            </a:br>
            <a:r>
              <a:rPr lang="en-US" sz="7000" b="1" dirty="0" smtClean="0"/>
              <a:t> </a:t>
            </a:r>
            <a:r>
              <a:rPr lang="en-US" sz="7000" b="1" dirty="0" err="1" smtClean="0">
                <a:latin typeface="DevLys 010" pitchFamily="2" charset="0"/>
              </a:rPr>
              <a:t>iapk;r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fuokZpu</a:t>
            </a:r>
            <a:r>
              <a:rPr lang="en-US" sz="7000" b="1" dirty="0" smtClean="0">
                <a:latin typeface="DevLys 010" pitchFamily="2" charset="0"/>
              </a:rPr>
              <a:t/>
            </a:r>
            <a:br>
              <a:rPr lang="en-US" sz="7000" b="1" dirty="0" smtClean="0">
                <a:latin typeface="DevLys 010" pitchFamily="2" charset="0"/>
              </a:rPr>
            </a:br>
            <a:r>
              <a:rPr lang="en-US" sz="7000" b="1" dirty="0" err="1" smtClean="0">
                <a:latin typeface="DevLys 010" pitchFamily="2" charset="0"/>
              </a:rPr>
              <a:t>ekpZ</a:t>
            </a:r>
            <a:r>
              <a:rPr lang="en-US" sz="7000" b="1" dirty="0" smtClean="0">
                <a:latin typeface="DevLys 010" pitchFamily="2" charset="0"/>
              </a:rPr>
              <a:t> 2018</a:t>
            </a:r>
            <a:endParaRPr lang="en-US" sz="7000" dirty="0"/>
          </a:p>
        </p:txBody>
      </p:sp>
      <p:pic>
        <p:nvPicPr>
          <p:cNvPr id="6" name="Picture 5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0"/>
            <a:ext cx="3276600" cy="13755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dirty="0" err="1" smtClean="0">
                <a:latin typeface="DevLys 010" pitchFamily="2" charset="0"/>
              </a:rPr>
              <a:t>iapk;rksa</a:t>
            </a:r>
            <a:r>
              <a:rPr lang="en-US" sz="5000" b="1" dirty="0" smtClean="0">
                <a:latin typeface="DevLys 010" pitchFamily="2" charset="0"/>
              </a:rPr>
              <a:t> dh </a:t>
            </a:r>
            <a:r>
              <a:rPr lang="en-US" sz="5000" b="1" dirty="0" err="1" smtClean="0">
                <a:latin typeface="DevLys 010" pitchFamily="2" charset="0"/>
              </a:rPr>
              <a:t>QksVks;qDr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ernkrk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lwph</a:t>
            </a:r>
            <a:endParaRPr lang="en-US" sz="5000" b="1" dirty="0">
              <a:latin typeface="DevLys 010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500" b="1" dirty="0" err="1" smtClean="0">
                <a:latin typeface="DevLys 010" pitchFamily="2" charset="0"/>
              </a:rPr>
              <a:t>jkT</a:t>
            </a:r>
            <a:r>
              <a:rPr lang="en-US" sz="4500" b="1" dirty="0" smtClean="0">
                <a:latin typeface="DevLys 010" pitchFamily="2" charset="0"/>
              </a:rPr>
              <a:t>; </a:t>
            </a:r>
            <a:r>
              <a:rPr lang="en-US" sz="4500" b="1" dirty="0" err="1" smtClean="0">
                <a:latin typeface="DevLys 010" pitchFamily="2" charset="0"/>
              </a:rPr>
              <a:t>fuokZpu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vk;ksx</a:t>
            </a:r>
            <a:r>
              <a:rPr lang="en-US" sz="4500" b="1" dirty="0" smtClean="0">
                <a:latin typeface="DevLys 010" pitchFamily="2" charset="0"/>
              </a:rPr>
              <a:t> }</a:t>
            </a:r>
            <a:r>
              <a:rPr lang="en-US" sz="4500" b="1" dirty="0" err="1" smtClean="0">
                <a:latin typeface="DevLys 010" pitchFamily="2" charset="0"/>
              </a:rPr>
              <a:t>kjk</a:t>
            </a:r>
            <a:r>
              <a:rPr lang="en-US" sz="4500" b="1" dirty="0" smtClean="0">
                <a:latin typeface="DevLys 010" pitchFamily="2" charset="0"/>
              </a:rPr>
              <a:t> o"kZ&amp;2014 </a:t>
            </a:r>
            <a:r>
              <a:rPr lang="en-US" sz="4500" b="1" dirty="0" err="1" smtClean="0">
                <a:latin typeface="DevLys 010" pitchFamily="2" charset="0"/>
              </a:rPr>
              <a:t>esa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izFkeokj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iapk;rksa</a:t>
            </a:r>
            <a:r>
              <a:rPr lang="en-US" sz="4500" b="1" dirty="0" smtClean="0">
                <a:latin typeface="DevLys 010" pitchFamily="2" charset="0"/>
              </a:rPr>
              <a:t> dh </a:t>
            </a:r>
            <a:r>
              <a:rPr lang="en-US" sz="4500" b="1" dirty="0" err="1" smtClean="0">
                <a:latin typeface="DevLys 010" pitchFamily="2" charset="0"/>
              </a:rPr>
              <a:t>QksVks;qDr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ernkrk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lwph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rS;kj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djkbZ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xbZA</a:t>
            </a:r>
            <a:endParaRPr lang="en-US" sz="4500" b="1" dirty="0" smtClean="0">
              <a:latin typeface="DevLys 010" pitchFamily="2" charset="0"/>
            </a:endParaRPr>
          </a:p>
          <a:p>
            <a:pPr algn="just"/>
            <a:r>
              <a:rPr lang="en-US" sz="4500" b="1" dirty="0" err="1" smtClean="0">
                <a:latin typeface="DevLys 010" pitchFamily="2" charset="0"/>
              </a:rPr>
              <a:t>jkT</a:t>
            </a:r>
            <a:r>
              <a:rPr lang="en-US" sz="4500" b="1" dirty="0" smtClean="0">
                <a:latin typeface="DevLys 010" pitchFamily="2" charset="0"/>
              </a:rPr>
              <a:t>; </a:t>
            </a:r>
            <a:r>
              <a:rPr lang="en-US" sz="4500" b="1" dirty="0" err="1" smtClean="0">
                <a:latin typeface="DevLys 010" pitchFamily="2" charset="0"/>
              </a:rPr>
              <a:t>fuokZpu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vk;ksx</a:t>
            </a:r>
            <a:r>
              <a:rPr lang="en-US" sz="4500" b="1" dirty="0" smtClean="0">
                <a:latin typeface="DevLys 010" pitchFamily="2" charset="0"/>
              </a:rPr>
              <a:t> }</a:t>
            </a:r>
            <a:r>
              <a:rPr lang="en-US" sz="4500" b="1" dirty="0" err="1" smtClean="0">
                <a:latin typeface="DevLys 010" pitchFamily="2" charset="0"/>
              </a:rPr>
              <a:t>kjk</a:t>
            </a:r>
            <a:r>
              <a:rPr lang="en-US" sz="4500" b="1" dirty="0" smtClean="0">
                <a:latin typeface="DevLys 010" pitchFamily="2" charset="0"/>
              </a:rPr>
              <a:t> o"kZ&amp;2016 </a:t>
            </a:r>
            <a:r>
              <a:rPr lang="en-US" sz="4500" b="1" dirty="0" err="1" smtClean="0">
                <a:latin typeface="DevLys 010" pitchFamily="2" charset="0"/>
              </a:rPr>
              <a:t>ls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iapk;rksa</a:t>
            </a:r>
            <a:r>
              <a:rPr lang="en-US" sz="4500" b="1" dirty="0" smtClean="0">
                <a:latin typeface="DevLys 010" pitchFamily="2" charset="0"/>
              </a:rPr>
              <a:t> dh </a:t>
            </a:r>
            <a:r>
              <a:rPr lang="en-US" sz="4500" b="1" dirty="0" err="1" smtClean="0">
                <a:latin typeface="DevLys 010" pitchFamily="2" charset="0"/>
              </a:rPr>
              <a:t>QksVks;qDr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ernkrk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lwph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dk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lrr</a:t>
            </a:r>
            <a:r>
              <a:rPr lang="en-US" sz="4500" b="1" dirty="0" smtClean="0">
                <a:latin typeface="DevLys 010" pitchFamily="2" charset="0"/>
              </a:rPr>
              <a:t>~ </a:t>
            </a:r>
            <a:r>
              <a:rPr lang="en-US" sz="4500" b="1" dirty="0" err="1" smtClean="0">
                <a:latin typeface="DevLys 010" pitchFamily="2" charset="0"/>
              </a:rPr>
              <a:t>iqujh</a:t>
            </a:r>
            <a:r>
              <a:rPr lang="en-US" sz="4500" b="1" dirty="0" smtClean="0">
                <a:latin typeface="DevLys 010" pitchFamily="2" charset="0"/>
              </a:rPr>
              <a:t>{</a:t>
            </a:r>
            <a:r>
              <a:rPr lang="en-US" sz="4500" b="1" dirty="0" err="1" smtClean="0">
                <a:latin typeface="DevLys 010" pitchFamily="2" charset="0"/>
              </a:rPr>
              <a:t>k.k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fd;k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tk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jgk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gSA</a:t>
            </a:r>
            <a:endParaRPr lang="en-US" sz="45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6000" dirty="0" smtClean="0">
                <a:latin typeface="DevLys 010" pitchFamily="2" charset="0"/>
              </a:rPr>
              <a:t> </a:t>
            </a:r>
          </a:p>
          <a:p>
            <a:pPr algn="ctr">
              <a:buNone/>
            </a:pPr>
            <a:r>
              <a:rPr lang="en-US" sz="6000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iapk;rksa</a:t>
            </a:r>
            <a:r>
              <a:rPr lang="en-US" sz="7000" b="1" dirty="0" smtClean="0">
                <a:latin typeface="DevLys 010" pitchFamily="2" charset="0"/>
              </a:rPr>
              <a:t> dh </a:t>
            </a:r>
            <a:r>
              <a:rPr lang="en-US" sz="7000" b="1" dirty="0" err="1" smtClean="0">
                <a:latin typeface="DevLys 010" pitchFamily="2" charset="0"/>
              </a:rPr>
              <a:t>QksVks;qDr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ernkrk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lwph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ds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okf"kZd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iqujh</a:t>
            </a:r>
            <a:r>
              <a:rPr lang="en-US" sz="7000" b="1" dirty="0" smtClean="0">
                <a:latin typeface="DevLys 010" pitchFamily="2" charset="0"/>
              </a:rPr>
              <a:t>{k.k&amp;2018 </a:t>
            </a:r>
            <a:r>
              <a:rPr lang="en-US" sz="7000" b="1" dirty="0" err="1" smtClean="0">
                <a:latin typeface="DevLys 010" pitchFamily="2" charset="0"/>
              </a:rPr>
              <a:t>izfdz;k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esa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egRoiw.kZ</a:t>
            </a:r>
            <a:r>
              <a:rPr lang="en-US" sz="7000" b="1" dirty="0" smtClean="0">
                <a:latin typeface="DevLys 010" pitchFamily="2" charset="0"/>
              </a:rPr>
              <a:t> </a:t>
            </a:r>
            <a:r>
              <a:rPr lang="en-US" sz="7000" b="1" dirty="0" err="1" smtClean="0">
                <a:latin typeface="DevLys 010" pitchFamily="2" charset="0"/>
              </a:rPr>
              <a:t>cnykoA</a:t>
            </a:r>
            <a:endParaRPr lang="en-US" sz="7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3300" b="1" dirty="0" err="1" smtClean="0">
                <a:latin typeface="DevLys 010" pitchFamily="2" charset="0"/>
              </a:rPr>
              <a:t>iapk;rksa</a:t>
            </a:r>
            <a:r>
              <a:rPr lang="en-US" sz="3300" b="1" dirty="0" smtClean="0">
                <a:latin typeface="DevLys 010" pitchFamily="2" charset="0"/>
              </a:rPr>
              <a:t> dh </a:t>
            </a:r>
            <a:r>
              <a:rPr lang="en-US" sz="3300" b="1" dirty="0" err="1" smtClean="0">
                <a:latin typeface="DevLys 010" pitchFamily="2" charset="0"/>
              </a:rPr>
              <a:t>ernkrk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lwph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dk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okf"kZd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iqujh</a:t>
            </a:r>
            <a:r>
              <a:rPr lang="en-US" sz="3300" b="1" dirty="0" smtClean="0">
                <a:latin typeface="DevLys 010" pitchFamily="2" charset="0"/>
              </a:rPr>
              <a:t>{k.k&amp;2018 </a:t>
            </a:r>
            <a:r>
              <a:rPr lang="en-US" sz="3300" b="1" dirty="0" err="1" smtClean="0">
                <a:latin typeface="DevLys 010" pitchFamily="2" charset="0"/>
              </a:rPr>
              <a:t>ernkrk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lwph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iqujh</a:t>
            </a:r>
            <a:r>
              <a:rPr lang="en-US" sz="3300" b="1" dirty="0" smtClean="0">
                <a:latin typeface="DevLys 010" pitchFamily="2" charset="0"/>
              </a:rPr>
              <a:t>{</a:t>
            </a:r>
            <a:r>
              <a:rPr lang="en-US" sz="3300" b="1" dirty="0" err="1" smtClean="0">
                <a:latin typeface="DevLys 010" pitchFamily="2" charset="0"/>
              </a:rPr>
              <a:t>k.k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izfdz;k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vkSj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vkWuykbZu</a:t>
            </a:r>
            <a:r>
              <a:rPr lang="en-US" sz="3300" b="1" dirty="0" smtClean="0">
                <a:latin typeface="DevLys 010" pitchFamily="2" charset="0"/>
              </a:rPr>
              <a:t> ,</a:t>
            </a:r>
            <a:r>
              <a:rPr lang="en-US" sz="3300" b="1" dirty="0" err="1" smtClean="0">
                <a:latin typeface="DevLys 010" pitchFamily="2" charset="0"/>
              </a:rPr>
              <a:t>fIyds’ku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Arial" pitchFamily="34" charset="0"/>
                <a:cs typeface="Arial" pitchFamily="34" charset="0"/>
              </a:rPr>
              <a:t>ERMS</a:t>
            </a:r>
            <a:r>
              <a:rPr lang="en-US" sz="3300" b="1" dirty="0" smtClean="0">
                <a:latin typeface="Arial" pitchFamily="34" charset="0"/>
                <a:cs typeface="Arial" pitchFamily="34" charset="0"/>
              </a:rPr>
              <a:t>(Electoral Roll Management System)  </a:t>
            </a:r>
            <a:r>
              <a:rPr lang="en-US" sz="3300" b="1" dirty="0" err="1" smtClean="0">
                <a:latin typeface="DevLys 010" pitchFamily="2" charset="0"/>
                <a:cs typeface="Arial" pitchFamily="34" charset="0"/>
              </a:rPr>
              <a:t>esa</a:t>
            </a:r>
            <a:r>
              <a:rPr lang="en-US" sz="33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300" b="1" dirty="0" err="1" smtClean="0">
                <a:latin typeface="DevLys 010" pitchFamily="2" charset="0"/>
                <a:cs typeface="Arial" pitchFamily="34" charset="0"/>
              </a:rPr>
              <a:t>fuEu</a:t>
            </a:r>
            <a:r>
              <a:rPr lang="en-US" sz="33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300" b="1" dirty="0" err="1" smtClean="0">
                <a:latin typeface="DevLys 010" pitchFamily="2" charset="0"/>
                <a:cs typeface="Arial" pitchFamily="34" charset="0"/>
              </a:rPr>
              <a:t>egRoiw.kZ</a:t>
            </a:r>
            <a:r>
              <a:rPr lang="en-US" sz="33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300" b="1" dirty="0" err="1" smtClean="0">
                <a:latin typeface="DevLys 010" pitchFamily="2" charset="0"/>
                <a:cs typeface="Arial" pitchFamily="34" charset="0"/>
              </a:rPr>
              <a:t>cnyko</a:t>
            </a:r>
            <a:r>
              <a:rPr lang="en-US" sz="33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300" b="1" dirty="0" err="1" smtClean="0">
                <a:latin typeface="DevLys 010" pitchFamily="2" charset="0"/>
                <a:cs typeface="Arial" pitchFamily="34" charset="0"/>
              </a:rPr>
              <a:t>fd;s</a:t>
            </a:r>
            <a:r>
              <a:rPr lang="en-US" sz="33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300" b="1" dirty="0" err="1" smtClean="0">
                <a:latin typeface="DevLys 010" pitchFamily="2" charset="0"/>
                <a:cs typeface="Arial" pitchFamily="34" charset="0"/>
              </a:rPr>
              <a:t>x;s</a:t>
            </a:r>
            <a:r>
              <a:rPr lang="en-US" sz="33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300" b="1" dirty="0" err="1" smtClean="0">
                <a:latin typeface="DevLys 010" pitchFamily="2" charset="0"/>
                <a:cs typeface="Arial" pitchFamily="34" charset="0"/>
              </a:rPr>
              <a:t>gS</a:t>
            </a:r>
            <a:r>
              <a:rPr lang="en-US" sz="3300" b="1" dirty="0" smtClean="0">
                <a:latin typeface="DevLys 010" pitchFamily="2" charset="0"/>
                <a:cs typeface="Arial" pitchFamily="34" charset="0"/>
              </a:rPr>
              <a:t>%&amp;</a:t>
            </a:r>
            <a:br>
              <a:rPr lang="en-US" sz="3300" b="1" dirty="0" smtClean="0">
                <a:latin typeface="DevLys 010" pitchFamily="2" charset="0"/>
                <a:cs typeface="Arial" pitchFamily="34" charset="0"/>
              </a:rPr>
            </a:br>
            <a:endParaRPr lang="en-US" sz="3300" b="1" dirty="0">
              <a:latin typeface="DevLys 010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5800" y="2590800"/>
            <a:ext cx="8001000" cy="3505199"/>
          </a:xfrm>
        </p:spPr>
        <p:txBody>
          <a:bodyPr>
            <a:noAutofit/>
          </a:bodyPr>
          <a:lstStyle/>
          <a:p>
            <a:pPr algn="just"/>
            <a:r>
              <a:rPr lang="en-US" sz="3500" b="1" dirty="0" err="1" smtClean="0">
                <a:latin typeface="DevLys 010" pitchFamily="2" charset="0"/>
              </a:rPr>
              <a:t>Ikfjlheu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laca</a:t>
            </a:r>
            <a:r>
              <a:rPr lang="en-US" sz="3500" b="1" dirty="0" smtClean="0">
                <a:latin typeface="DevLys 010" pitchFamily="2" charset="0"/>
              </a:rPr>
              <a:t>/</a:t>
            </a:r>
            <a:r>
              <a:rPr lang="en-US" sz="3500" b="1" dirty="0" err="1" smtClean="0">
                <a:latin typeface="DevLys 010" pitchFamily="2" charset="0"/>
              </a:rPr>
              <a:t>kh</a:t>
            </a:r>
            <a:r>
              <a:rPr lang="en-US" sz="3500" b="1" dirty="0" smtClean="0">
                <a:latin typeface="DevLys 010" pitchFamily="2" charset="0"/>
              </a:rPr>
              <a:t> =</a:t>
            </a:r>
            <a:r>
              <a:rPr lang="en-US" sz="3500" b="1" dirty="0" err="1" smtClean="0">
                <a:latin typeface="DevLys 010" pitchFamily="2" charset="0"/>
              </a:rPr>
              <a:t>qfV;ksa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fujkdj.k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fy</a:t>
            </a:r>
            <a:r>
              <a:rPr lang="en-US" sz="3500" b="1" dirty="0" smtClean="0">
                <a:latin typeface="DevLys 010" pitchFamily="2" charset="0"/>
              </a:rPr>
              <a:t>, </a:t>
            </a:r>
            <a:r>
              <a:rPr lang="en-US" sz="3500" b="1" dirty="0" err="1" smtClean="0">
                <a:latin typeface="DevLys 010" pitchFamily="2" charset="0"/>
              </a:rPr>
              <a:t>daVªksy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Vscy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osfjfQds’ku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vfuok;Z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fd;k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x;k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gSA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dUV</a:t>
            </a:r>
            <a:r>
              <a:rPr lang="en-US" sz="3500" b="1" dirty="0" smtClean="0">
                <a:latin typeface="DevLys 010" pitchFamily="2" charset="0"/>
              </a:rPr>
              <a:t>ªª</a:t>
            </a:r>
            <a:r>
              <a:rPr lang="en-US" sz="3500" b="1" dirty="0" err="1" smtClean="0">
                <a:latin typeface="DevLys 010" pitchFamily="2" charset="0"/>
              </a:rPr>
              <a:t>ksy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Vscy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esa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la’kks</a:t>
            </a:r>
            <a:r>
              <a:rPr lang="en-US" sz="3500" b="1" dirty="0" smtClean="0">
                <a:latin typeface="DevLys 010" pitchFamily="2" charset="0"/>
              </a:rPr>
              <a:t>/</a:t>
            </a:r>
            <a:r>
              <a:rPr lang="en-US" sz="3500" b="1" dirty="0" err="1" smtClean="0">
                <a:latin typeface="DevLys 010" pitchFamily="2" charset="0"/>
              </a:rPr>
              <a:t>ku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jftLVªhdj.k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vf</a:t>
            </a:r>
            <a:r>
              <a:rPr lang="en-US" sz="3500" b="1" dirty="0" smtClean="0">
                <a:latin typeface="DevLys 010" pitchFamily="2" charset="0"/>
              </a:rPr>
              <a:t>/</a:t>
            </a:r>
            <a:r>
              <a:rPr lang="en-US" sz="3500" b="1" dirty="0" err="1" smtClean="0">
                <a:latin typeface="DevLys 010" pitchFamily="2" charset="0"/>
              </a:rPr>
              <a:t>kdkjh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fMftVy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gLrk</a:t>
            </a:r>
            <a:r>
              <a:rPr lang="en-US" sz="3500" b="1" dirty="0" smtClean="0">
                <a:latin typeface="DevLys 010" pitchFamily="2" charset="0"/>
              </a:rPr>
              <a:t>{</a:t>
            </a:r>
            <a:r>
              <a:rPr lang="en-US" sz="3500" b="1" dirty="0" err="1" smtClean="0">
                <a:latin typeface="DevLys 010" pitchFamily="2" charset="0"/>
              </a:rPr>
              <a:t>kj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ls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ekU</a:t>
            </a:r>
            <a:r>
              <a:rPr lang="en-US" sz="3500" b="1" dirty="0" smtClean="0">
                <a:latin typeface="DevLys 010" pitchFamily="2" charset="0"/>
              </a:rPr>
              <a:t>; </a:t>
            </a:r>
            <a:r>
              <a:rPr lang="en-US" sz="3500" b="1" dirty="0" err="1" smtClean="0">
                <a:latin typeface="DevLys 010" pitchFamily="2" charset="0"/>
              </a:rPr>
              <a:t>fd;k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tk;sxkA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la’kksf</a:t>
            </a:r>
            <a:r>
              <a:rPr lang="en-US" sz="3500" b="1" dirty="0" smtClean="0">
                <a:latin typeface="DevLys 010" pitchFamily="2" charset="0"/>
              </a:rPr>
              <a:t>/</a:t>
            </a:r>
            <a:r>
              <a:rPr lang="en-US" sz="3500" b="1" dirty="0" err="1" smtClean="0">
                <a:latin typeface="DevLys 010" pitchFamily="2" charset="0"/>
              </a:rPr>
              <a:t>kr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daVªksy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Vscy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vuqlkj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vk</a:t>
            </a:r>
            <a:r>
              <a:rPr lang="en-US" sz="3500" b="1" dirty="0" smtClean="0">
                <a:latin typeface="DevLys 010" pitchFamily="2" charset="0"/>
              </a:rPr>
              <a:t>/</a:t>
            </a:r>
            <a:r>
              <a:rPr lang="en-US" sz="3500" b="1" dirty="0" err="1" smtClean="0">
                <a:latin typeface="DevLys 010" pitchFamily="2" charset="0"/>
              </a:rPr>
              <a:t>kkj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i</a:t>
            </a:r>
            <a:r>
              <a:rPr lang="en-US" sz="3500" b="1" dirty="0" smtClean="0">
                <a:latin typeface="DevLys 010" pitchFamily="2" charset="0"/>
              </a:rPr>
              <a:t>=d </a:t>
            </a:r>
            <a:r>
              <a:rPr lang="en-US" sz="3500" b="1" dirty="0" err="1" smtClean="0">
                <a:latin typeface="DevLys 010" pitchFamily="2" charset="0"/>
              </a:rPr>
              <a:t>rS;kj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dj</a:t>
            </a:r>
            <a:r>
              <a:rPr lang="en-US" sz="3500" b="1" dirty="0" smtClean="0">
                <a:latin typeface="DevLys 010" pitchFamily="2" charset="0"/>
              </a:rPr>
              <a:t>] </a:t>
            </a:r>
            <a:r>
              <a:rPr lang="en-US" sz="3500" b="1" dirty="0" err="1" smtClean="0">
                <a:latin typeface="DevLys 010" pitchFamily="2" charset="0"/>
              </a:rPr>
              <a:t>ekfdZax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dj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ernkrkvksa</a:t>
            </a:r>
            <a:r>
              <a:rPr lang="en-US" sz="3500" b="1" dirty="0" smtClean="0">
                <a:latin typeface="DevLys 010" pitchFamily="2" charset="0"/>
              </a:rPr>
              <a:t> dh </a:t>
            </a:r>
            <a:r>
              <a:rPr lang="en-US" sz="3500" b="1" dirty="0" err="1" smtClean="0">
                <a:latin typeface="DevLys 010" pitchFamily="2" charset="0"/>
              </a:rPr>
              <a:t>f’kf</a:t>
            </a:r>
            <a:r>
              <a:rPr lang="en-US" sz="3500" b="1" dirty="0" err="1" smtClean="0">
                <a:latin typeface="DevLys 010"/>
              </a:rPr>
              <a:t>¶</a:t>
            </a:r>
            <a:r>
              <a:rPr lang="en-US" sz="3500" b="1" dirty="0" err="1" smtClean="0">
                <a:latin typeface="DevLys 010" pitchFamily="2" charset="0"/>
              </a:rPr>
              <a:t>Vax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djuk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Hkh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vfuok;Z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fd;k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x;k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gSA</a:t>
            </a:r>
            <a:endParaRPr lang="en-US" sz="35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kkulHkk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smtClean="0">
                <a:latin typeface="DevLys 010" pitchFamily="2" charset="0"/>
              </a:rPr>
              <a:t>NwVus </a:t>
            </a:r>
            <a:r>
              <a:rPr lang="en-US" b="1" dirty="0" smtClean="0">
                <a:latin typeface="DevLys 010" pitchFamily="2" charset="0"/>
              </a:rPr>
              <a:t>dh =</a:t>
            </a:r>
            <a:r>
              <a:rPr lang="en-US" b="1" dirty="0" err="1" smtClean="0">
                <a:latin typeface="DevLys 010" pitchFamily="2" charset="0"/>
              </a:rPr>
              <a:t>qfV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fujkdj.k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f’kf</a:t>
            </a:r>
            <a:r>
              <a:rPr lang="en-US" b="1" dirty="0" err="1" smtClean="0">
                <a:latin typeface="DevLys 010"/>
              </a:rPr>
              <a:t>¶</a:t>
            </a:r>
            <a:r>
              <a:rPr lang="en-US" b="1" dirty="0" err="1" smtClean="0">
                <a:latin typeface="DevLys 010" pitchFamily="2" charset="0"/>
              </a:rPr>
              <a:t>Vax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foyksiu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la’kks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'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izfr’kr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ekfdZax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'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izfr’kr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ekfdZax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tsujsV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ldsxhA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gqbZ</a:t>
            </a:r>
            <a:r>
              <a:rPr lang="en-US" b="1" dirty="0" smtClean="0">
                <a:latin typeface="DevLys 010" pitchFamily="2" charset="0"/>
              </a:rPr>
              <a:t> =</a:t>
            </a:r>
            <a:r>
              <a:rPr lang="en-US" b="1" dirty="0" err="1" smtClean="0">
                <a:latin typeface="DevLys 010" pitchFamily="2" charset="0"/>
              </a:rPr>
              <a:t>qfV;ksa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fujkdj.k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QksVks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jfgr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osclkbV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lkoZtfud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izek.k&amp;i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fMftVy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gLrk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nkos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vkifRr;ksa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fujkdj.k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le; </a:t>
            </a:r>
            <a:r>
              <a:rPr lang="en-US" b="1" dirty="0" err="1" smtClean="0">
                <a:latin typeface="DevLys 010" pitchFamily="2" charset="0"/>
              </a:rPr>
              <a:t>lhek</a:t>
            </a:r>
            <a:r>
              <a:rPr lang="en-US" b="1" dirty="0" smtClean="0">
                <a:latin typeface="DevLys 010" pitchFamily="2" charset="0"/>
              </a:rPr>
              <a:t> c&lt;+</a:t>
            </a:r>
            <a:r>
              <a:rPr lang="en-US" b="1" dirty="0" err="1" smtClean="0">
                <a:latin typeface="DevLys 010" pitchFamily="2" charset="0"/>
              </a:rPr>
              <a:t>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le; dh </a:t>
            </a:r>
            <a:r>
              <a:rPr lang="en-US" b="1" dirty="0" err="1" smtClean="0">
                <a:latin typeface="DevLys 010" pitchFamily="2" charset="0"/>
              </a:rPr>
              <a:t>deh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foxr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o"kksZ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dqN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kdkfj;ksa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</a:t>
            </a:r>
            <a:r>
              <a:rPr lang="en-US" b="1" dirty="0" smtClean="0">
                <a:latin typeface="DevLys 010" pitchFamily="2" charset="0"/>
              </a:rPr>
              <a:t>:) </a:t>
            </a:r>
            <a:r>
              <a:rPr lang="en-US" b="1" dirty="0" err="1" smtClean="0">
                <a:latin typeface="DevLys 010" pitchFamily="2" charset="0"/>
              </a:rPr>
              <a:t>Mh-,l-lh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Mksaxy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MkVk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UVªh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vkWijsVlZ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lkSai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ekeys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izdk’k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gqbZ</a:t>
            </a:r>
            <a:r>
              <a:rPr lang="en-US" b="1" dirty="0" smtClean="0">
                <a:latin typeface="DevLys 010" pitchFamily="2" charset="0"/>
              </a:rPr>
              <a:t> =</a:t>
            </a:r>
            <a:r>
              <a:rPr lang="en-US" b="1" dirty="0" err="1" smtClean="0">
                <a:latin typeface="DevLys 010" pitchFamily="2" charset="0"/>
              </a:rPr>
              <a:t>qfV;ksa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fujkdj.k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QksVks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jfgr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osclkbZV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lkoZtfud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 izek.ki=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izfdz;k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ekWfuVfjax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Ms’kcksMZ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</a:t>
            </a:r>
            <a:r>
              <a:rPr lang="en-US" b="1" dirty="0" smtClean="0">
                <a:latin typeface="DevLys 010" pitchFamily="2" charset="0"/>
              </a:rPr>
              <a:t>] mi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Ms’kcksMZ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fj;y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VkbZe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dk;Zokfg;ksa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ldsxhA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endParaRPr lang="en-US" b="1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vc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QksVks;qDr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rhu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pj.kksa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tk,xk</a:t>
            </a:r>
            <a:r>
              <a:rPr lang="en-US" b="1" dirty="0" smtClean="0">
                <a:latin typeface="DevLys 010" pitchFamily="2" charset="0"/>
              </a:rPr>
              <a:t>%&amp;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izFke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pj.k&amp;daV</a:t>
            </a:r>
            <a:r>
              <a:rPr lang="en-US" b="1" dirty="0" smtClean="0">
                <a:latin typeface="DevLys 010" pitchFamily="2" charset="0"/>
              </a:rPr>
              <a:t>ªª</a:t>
            </a:r>
            <a:r>
              <a:rPr lang="en-US" b="1" dirty="0" err="1" smtClean="0">
                <a:latin typeface="DevLys 010" pitchFamily="2" charset="0"/>
              </a:rPr>
              <a:t>ksy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Vscy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osfjfQds’ku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viMs’ku</a:t>
            </a:r>
            <a:r>
              <a:rPr lang="en-US" b="1" dirty="0" smtClean="0">
                <a:latin typeface="DevLys 010" pitchFamily="2" charset="0"/>
              </a:rPr>
              <a:t> A</a:t>
            </a:r>
          </a:p>
          <a:p>
            <a:pPr algn="just"/>
            <a:r>
              <a:rPr lang="en-US" b="1" dirty="0" smtClean="0">
                <a:latin typeface="DevLys 010" pitchFamily="2" charset="0"/>
              </a:rPr>
              <a:t>f}</a:t>
            </a:r>
            <a:r>
              <a:rPr lang="en-US" b="1" dirty="0" err="1" smtClean="0">
                <a:latin typeface="DevLys 010" pitchFamily="2" charset="0"/>
              </a:rPr>
              <a:t>rh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pj.k&amp;fo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lHkk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izdkf’kr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r`rh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pj.k&amp;izk:Ik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nkos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vkifRr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mudk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fujkdj.k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>
            <a:normAutofit/>
          </a:bodyPr>
          <a:lstStyle/>
          <a:p>
            <a:pPr algn="just"/>
            <a:r>
              <a:rPr lang="en-US" sz="3500" b="1" dirty="0" err="1" smtClean="0">
                <a:latin typeface="DevLys 010" pitchFamily="2" charset="0"/>
              </a:rPr>
              <a:t>iapk;rksa</a:t>
            </a:r>
            <a:r>
              <a:rPr lang="en-US" sz="3500" b="1" dirty="0" smtClean="0">
                <a:latin typeface="DevLys 010" pitchFamily="2" charset="0"/>
              </a:rPr>
              <a:t> dh </a:t>
            </a:r>
            <a:r>
              <a:rPr lang="en-US" sz="3500" b="1" dirty="0" err="1" smtClean="0">
                <a:latin typeface="DevLys 010" pitchFamily="2" charset="0"/>
              </a:rPr>
              <a:t>QksVks;qDr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ernkrk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lwph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okf"kZd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iqujh</a:t>
            </a:r>
            <a:r>
              <a:rPr lang="en-US" sz="3500" b="1" dirty="0" smtClean="0">
                <a:latin typeface="DevLys 010" pitchFamily="2" charset="0"/>
              </a:rPr>
              <a:t>{</a:t>
            </a:r>
            <a:r>
              <a:rPr lang="en-US" sz="3500" b="1" dirty="0" err="1" smtClean="0">
                <a:latin typeface="DevLys 010" pitchFamily="2" charset="0"/>
              </a:rPr>
              <a:t>k.k</a:t>
            </a:r>
            <a:r>
              <a:rPr lang="en-US" sz="3500" b="1" dirty="0" smtClean="0">
                <a:latin typeface="DevLys 010" pitchFamily="2" charset="0"/>
              </a:rPr>
              <a:t> 2018 </a:t>
            </a:r>
            <a:r>
              <a:rPr lang="en-US" sz="3500" b="1" dirty="0" err="1" smtClean="0">
                <a:latin typeface="DevLys 010" pitchFamily="2" charset="0"/>
              </a:rPr>
              <a:t>izfdz;k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esa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egRoiw.kZ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cnyko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laca</a:t>
            </a:r>
            <a:r>
              <a:rPr lang="en-US" sz="3500" b="1" dirty="0" smtClean="0">
                <a:latin typeface="DevLys 010" pitchFamily="2" charset="0"/>
              </a:rPr>
              <a:t>/k </a:t>
            </a:r>
            <a:r>
              <a:rPr lang="en-US" sz="3500" b="1" dirty="0" err="1" smtClean="0">
                <a:latin typeface="DevLys 010" pitchFamily="2" charset="0"/>
              </a:rPr>
              <a:t>esa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vk;ksx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ifji</a:t>
            </a:r>
            <a:r>
              <a:rPr lang="en-US" sz="3500" b="1" dirty="0" smtClean="0">
                <a:latin typeface="DevLys 010" pitchFamily="2" charset="0"/>
              </a:rPr>
              <a:t>= </a:t>
            </a:r>
            <a:r>
              <a:rPr lang="en-US" sz="3500" b="1" dirty="0" err="1" smtClean="0">
                <a:latin typeface="DevLys 010" pitchFamily="2" charset="0"/>
              </a:rPr>
              <a:t>Øekad</a:t>
            </a:r>
            <a:r>
              <a:rPr lang="en-US" sz="3500" b="1" dirty="0" smtClean="0">
                <a:latin typeface="DevLys 010" pitchFamily="2" charset="0"/>
              </a:rPr>
              <a:t> ,Q&amp;35@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PN</a:t>
            </a:r>
            <a:r>
              <a:rPr lang="en-US" sz="3500" b="1" dirty="0" smtClean="0">
                <a:latin typeface="DevLys 010" pitchFamily="2" charset="0"/>
                <a:cs typeface="Arial" pitchFamily="34" charset="0"/>
              </a:rPr>
              <a:t>&amp;02@2018@rhu@196            </a:t>
            </a:r>
            <a:r>
              <a:rPr lang="en-US" sz="3500" b="1" dirty="0" err="1" smtClean="0">
                <a:latin typeface="DevLys 010" pitchFamily="2" charset="0"/>
                <a:cs typeface="Arial" pitchFamily="34" charset="0"/>
              </a:rPr>
              <a:t>fnukad</a:t>
            </a:r>
            <a:r>
              <a:rPr lang="en-US" sz="3500" b="1" dirty="0" smtClean="0">
                <a:latin typeface="DevLys 010" pitchFamily="2" charset="0"/>
                <a:cs typeface="Arial" pitchFamily="34" charset="0"/>
              </a:rPr>
              <a:t> 16@03@18] }</a:t>
            </a:r>
            <a:r>
              <a:rPr lang="en-US" sz="3500" b="1" dirty="0" err="1" smtClean="0">
                <a:latin typeface="DevLys 010" pitchFamily="2" charset="0"/>
                <a:cs typeface="Arial" pitchFamily="34" charset="0"/>
              </a:rPr>
              <a:t>kjk</a:t>
            </a:r>
            <a:r>
              <a:rPr lang="en-US" sz="35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500" b="1" dirty="0" err="1" smtClean="0">
                <a:latin typeface="DevLys 010" pitchFamily="2" charset="0"/>
                <a:cs typeface="Arial" pitchFamily="34" charset="0"/>
              </a:rPr>
              <a:t>funsZ’k</a:t>
            </a:r>
            <a:r>
              <a:rPr lang="en-US" sz="35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500" b="1" dirty="0" err="1" smtClean="0">
                <a:latin typeface="DevLys 010" pitchFamily="2" charset="0"/>
                <a:cs typeface="Arial" pitchFamily="34" charset="0"/>
              </a:rPr>
              <a:t>tkjh</a:t>
            </a:r>
            <a:r>
              <a:rPr lang="en-US" sz="35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500" b="1" dirty="0" err="1" smtClean="0">
                <a:latin typeface="DevLys 010" pitchFamily="2" charset="0"/>
                <a:cs typeface="Arial" pitchFamily="34" charset="0"/>
              </a:rPr>
              <a:t>fd;s</a:t>
            </a:r>
            <a:r>
              <a:rPr lang="en-US" sz="35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500" b="1" dirty="0" err="1" smtClean="0">
                <a:latin typeface="DevLys 010" pitchFamily="2" charset="0"/>
                <a:cs typeface="Arial" pitchFamily="34" charset="0"/>
              </a:rPr>
              <a:t>x;s</a:t>
            </a:r>
            <a:r>
              <a:rPr lang="en-US" sz="35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500" b="1" dirty="0" err="1" smtClean="0">
                <a:latin typeface="DevLys 010" pitchFamily="2" charset="0"/>
                <a:cs typeface="Arial" pitchFamily="34" charset="0"/>
              </a:rPr>
              <a:t>gSA</a:t>
            </a:r>
            <a:r>
              <a:rPr lang="en-US" sz="35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500" b="1" dirty="0" err="1" smtClean="0">
                <a:latin typeface="DevLys 010" pitchFamily="2" charset="0"/>
                <a:cs typeface="Arial" pitchFamily="34" charset="0"/>
              </a:rPr>
              <a:t>d`Ik;k</a:t>
            </a:r>
            <a:r>
              <a:rPr lang="en-US" sz="3500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tkjh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funsZ’kksa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dk</a:t>
            </a:r>
            <a:r>
              <a:rPr lang="en-US" sz="3500" b="1" dirty="0" smtClean="0">
                <a:latin typeface="DevLys 010" pitchFamily="2" charset="0"/>
              </a:rPr>
              <a:t> v{</a:t>
            </a:r>
            <a:r>
              <a:rPr lang="en-US" sz="3500" b="1" dirty="0" err="1" smtClean="0">
                <a:latin typeface="DevLys 010" pitchFamily="2" charset="0"/>
              </a:rPr>
              <a:t>kj’k</a:t>
            </a:r>
            <a:r>
              <a:rPr lang="en-US" sz="3500" b="1" dirty="0" smtClean="0">
                <a:latin typeface="DevLys 010" pitchFamily="2" charset="0"/>
              </a:rPr>
              <a:t>% </a:t>
            </a:r>
            <a:r>
              <a:rPr lang="en-US" sz="3500" b="1" dirty="0" err="1" smtClean="0">
                <a:latin typeface="DevLys 010" pitchFamily="2" charset="0"/>
              </a:rPr>
              <a:t>ikyu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fd;k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tkuk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lqfuf’pr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djsaA</a:t>
            </a:r>
            <a:endParaRPr lang="en-US" sz="35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err="1" smtClean="0">
                <a:latin typeface="DevLys 010" pitchFamily="2" charset="0"/>
              </a:rPr>
              <a:t>ftyksa</a:t>
            </a:r>
            <a:r>
              <a:rPr lang="en-US" sz="6000" dirty="0" smtClean="0">
                <a:latin typeface="DevLys 010" pitchFamily="2" charset="0"/>
              </a:rPr>
              <a:t> </a:t>
            </a:r>
            <a:r>
              <a:rPr lang="en-US" sz="6000" dirty="0" err="1" smtClean="0">
                <a:latin typeface="DevLys 010" pitchFamily="2" charset="0"/>
              </a:rPr>
              <a:t>ds</a:t>
            </a:r>
            <a:r>
              <a:rPr lang="en-US" sz="6000" dirty="0" smtClean="0">
                <a:latin typeface="DevLys 010" pitchFamily="2" charset="0"/>
              </a:rPr>
              <a:t> </a:t>
            </a:r>
            <a:r>
              <a:rPr lang="en-US" sz="6000" dirty="0" err="1" smtClean="0">
                <a:latin typeface="DevLys 010" pitchFamily="2" charset="0"/>
              </a:rPr>
              <a:t>mRrjnkf;Ro</a:t>
            </a:r>
            <a:endParaRPr lang="en-US" sz="60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tSls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rS;kj@iqujh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dk;Zdze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tk;sxk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oSls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ftys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jftLVªhdj.k@lgk;d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kdkjh@vihy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deZpkfj;ksa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fu;qfDr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nkos@vkifRr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fu/</a:t>
            </a:r>
            <a:r>
              <a:rPr lang="en-US" b="1" dirty="0" err="1" smtClean="0">
                <a:latin typeface="DevLys 010" pitchFamily="2" charset="0"/>
              </a:rPr>
              <a:t>kkZj.k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ftys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fodkl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k.M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ekLVj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VsªulZ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izf’k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sz="5000" b="1" dirty="0" err="1" smtClean="0">
                <a:latin typeface="DevLys 010" pitchFamily="2" charset="0"/>
              </a:rPr>
              <a:t>vk;ksx</a:t>
            </a:r>
            <a:r>
              <a:rPr lang="en-US" sz="5000" b="1" dirty="0" smtClean="0">
                <a:latin typeface="DevLys 010" pitchFamily="2" charset="0"/>
              </a:rPr>
              <a:t> }</a:t>
            </a:r>
            <a:r>
              <a:rPr lang="en-US" sz="5000" b="1" dirty="0" err="1" smtClean="0">
                <a:latin typeface="DevLys 010" pitchFamily="2" charset="0"/>
              </a:rPr>
              <a:t>kjk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iapk;rksa</a:t>
            </a:r>
            <a:r>
              <a:rPr lang="en-US" sz="5000" b="1" dirty="0" smtClean="0">
                <a:latin typeface="DevLys 010" pitchFamily="2" charset="0"/>
              </a:rPr>
              <a:t> dh </a:t>
            </a:r>
            <a:r>
              <a:rPr lang="en-US" sz="5000" b="1" dirty="0" err="1" smtClean="0">
                <a:latin typeface="DevLys 010" pitchFamily="2" charset="0"/>
              </a:rPr>
              <a:t>QksVks;qDr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ernkrk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lwph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rS;kj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fd;s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tkus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ds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dk;Z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gsrq</a:t>
            </a:r>
            <a:r>
              <a:rPr lang="en-US" sz="5000" b="1" dirty="0" smtClean="0">
                <a:latin typeface="DevLys 010" pitchFamily="2" charset="0"/>
              </a:rPr>
              <a:t> ,e-</a:t>
            </a:r>
            <a:r>
              <a:rPr lang="en-US" sz="5000" b="1" dirty="0" err="1" smtClean="0">
                <a:latin typeface="DevLys 010" pitchFamily="2" charset="0"/>
              </a:rPr>
              <a:t>ih</a:t>
            </a:r>
            <a:r>
              <a:rPr lang="en-US" sz="5000" b="1" dirty="0" smtClean="0">
                <a:latin typeface="DevLys 010" pitchFamily="2" charset="0"/>
              </a:rPr>
              <a:t>-,l-</a:t>
            </a:r>
            <a:r>
              <a:rPr lang="en-US" sz="5000" b="1" dirty="0" err="1" smtClean="0">
                <a:latin typeface="DevLys 010" pitchFamily="2" charset="0"/>
              </a:rPr>
              <a:t>bZ</a:t>
            </a:r>
            <a:r>
              <a:rPr lang="en-US" sz="5000" b="1" dirty="0" smtClean="0">
                <a:latin typeface="DevLys 010" pitchFamily="2" charset="0"/>
              </a:rPr>
              <a:t>-</a:t>
            </a:r>
            <a:r>
              <a:rPr lang="en-US" sz="5000" b="1" dirty="0" err="1" smtClean="0">
                <a:latin typeface="DevLys 010" pitchFamily="2" charset="0"/>
              </a:rPr>
              <a:t>Mh</a:t>
            </a:r>
            <a:r>
              <a:rPr lang="en-US" sz="5000" b="1" dirty="0" smtClean="0">
                <a:latin typeface="DevLys 010" pitchFamily="2" charset="0"/>
              </a:rPr>
              <a:t>-</a:t>
            </a:r>
            <a:r>
              <a:rPr lang="en-US" sz="5000" b="1" dirty="0" err="1" smtClean="0">
                <a:latin typeface="DevLys 010" pitchFamily="2" charset="0"/>
              </a:rPr>
              <a:t>lh</a:t>
            </a:r>
            <a:r>
              <a:rPr lang="en-US" sz="5000" b="1" dirty="0" smtClean="0">
                <a:latin typeface="DevLys 010" pitchFamily="2" charset="0"/>
              </a:rPr>
              <a:t>- </a:t>
            </a:r>
            <a:r>
              <a:rPr lang="en-US" sz="5000" b="1" dirty="0" err="1" smtClean="0">
                <a:latin typeface="DevLys 010" pitchFamily="2" charset="0"/>
              </a:rPr>
              <a:t>Hkksiky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dks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jkT</a:t>
            </a:r>
            <a:r>
              <a:rPr lang="en-US" sz="5000" b="1" dirty="0" smtClean="0">
                <a:latin typeface="DevLys 010" pitchFamily="2" charset="0"/>
              </a:rPr>
              <a:t>; </a:t>
            </a:r>
            <a:r>
              <a:rPr lang="en-US" sz="5000" b="1" dirty="0" err="1" smtClean="0">
                <a:latin typeface="DevLys 010" pitchFamily="2" charset="0"/>
              </a:rPr>
              <a:t>Lrjh</a:t>
            </a:r>
            <a:r>
              <a:rPr lang="en-US" sz="5000" b="1" dirty="0" smtClean="0">
                <a:latin typeface="DevLys 010" pitchFamily="2" charset="0"/>
              </a:rPr>
              <a:t>; ,tsUlh¼,l-,y-,-½ </a:t>
            </a:r>
            <a:r>
              <a:rPr lang="en-US" sz="5000" b="1" dirty="0" err="1" smtClean="0">
                <a:latin typeface="DevLys 010" pitchFamily="2" charset="0"/>
              </a:rPr>
              <a:t>fu;qDr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fd;k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x;k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gSA</a:t>
            </a:r>
            <a:endParaRPr lang="en-US" sz="5000" b="1" dirty="0" smtClean="0">
              <a:latin typeface="DevLys 010" pitchFamily="2" charset="0"/>
            </a:endParaRPr>
          </a:p>
          <a:p>
            <a:pPr algn="just"/>
            <a:r>
              <a:rPr lang="en-US" sz="5000" b="1" dirty="0" err="1" smtClean="0">
                <a:latin typeface="DevLys 010" pitchFamily="2" charset="0"/>
              </a:rPr>
              <a:t>jkT</a:t>
            </a:r>
            <a:r>
              <a:rPr lang="en-US" sz="5000" b="1" dirty="0" smtClean="0">
                <a:latin typeface="DevLys 010" pitchFamily="2" charset="0"/>
              </a:rPr>
              <a:t>; </a:t>
            </a:r>
            <a:r>
              <a:rPr lang="en-US" sz="5000" b="1" dirty="0" err="1" smtClean="0">
                <a:latin typeface="DevLys 010" pitchFamily="2" charset="0"/>
              </a:rPr>
              <a:t>Lrjh</a:t>
            </a:r>
            <a:r>
              <a:rPr lang="en-US" sz="5000" b="1" dirty="0" smtClean="0">
                <a:latin typeface="DevLys 010" pitchFamily="2" charset="0"/>
              </a:rPr>
              <a:t>; ,</a:t>
            </a:r>
            <a:r>
              <a:rPr lang="en-US" sz="5000" b="1" dirty="0" err="1" smtClean="0">
                <a:latin typeface="DevLys 010" pitchFamily="2" charset="0"/>
              </a:rPr>
              <a:t>tsUlh</a:t>
            </a:r>
            <a:r>
              <a:rPr lang="en-US" sz="5000" b="1" dirty="0" smtClean="0">
                <a:latin typeface="DevLys 010" pitchFamily="2" charset="0"/>
              </a:rPr>
              <a:t> }</a:t>
            </a:r>
            <a:r>
              <a:rPr lang="en-US" sz="5000" b="1" dirty="0" err="1" smtClean="0">
                <a:latin typeface="DevLys 010" pitchFamily="2" charset="0"/>
              </a:rPr>
              <a:t>kjk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leLr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ftyksa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esa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iapk;rksa</a:t>
            </a:r>
            <a:r>
              <a:rPr lang="en-US" sz="5000" b="1" dirty="0" smtClean="0">
                <a:latin typeface="DevLys 010" pitchFamily="2" charset="0"/>
              </a:rPr>
              <a:t> dh </a:t>
            </a:r>
            <a:r>
              <a:rPr lang="en-US" sz="5000" b="1" dirty="0" err="1" smtClean="0">
                <a:latin typeface="DevLys 010" pitchFamily="2" charset="0"/>
              </a:rPr>
              <a:t>QksVks;qDr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ernkrk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lwph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rS;kj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djus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gsrq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os.Mjksa</a:t>
            </a:r>
            <a:r>
              <a:rPr lang="en-US" sz="5000" b="1" dirty="0" smtClean="0">
                <a:latin typeface="DevLys 010" pitchFamily="2" charset="0"/>
              </a:rPr>
              <a:t> dh </a:t>
            </a:r>
            <a:r>
              <a:rPr lang="en-US" sz="5000" b="1" dirty="0" err="1" smtClean="0">
                <a:latin typeface="DevLys 010" pitchFamily="2" charset="0"/>
              </a:rPr>
              <a:t>fu;qfDr</a:t>
            </a:r>
            <a:r>
              <a:rPr lang="en-US" sz="5000" b="1" dirty="0" smtClean="0">
                <a:latin typeface="DevLys 010" pitchFamily="2" charset="0"/>
              </a:rPr>
              <a:t> dh </a:t>
            </a:r>
            <a:r>
              <a:rPr lang="en-US" sz="5000" b="1" dirty="0" err="1" smtClean="0">
                <a:latin typeface="DevLys 010" pitchFamily="2" charset="0"/>
              </a:rPr>
              <a:t>xbZ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gSA</a:t>
            </a:r>
            <a:endParaRPr lang="en-US" sz="5000" b="1" dirty="0" smtClean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 err="1" smtClean="0">
                <a:latin typeface="DevLys 010" pitchFamily="2" charset="0"/>
              </a:rPr>
              <a:t>jkT</a:t>
            </a:r>
            <a:r>
              <a:rPr lang="en-US" sz="5000" b="1" dirty="0" smtClean="0">
                <a:latin typeface="DevLys 010" pitchFamily="2" charset="0"/>
              </a:rPr>
              <a:t>; </a:t>
            </a:r>
            <a:r>
              <a:rPr lang="en-US" sz="5000" b="1" dirty="0" err="1" smtClean="0">
                <a:latin typeface="DevLys 010" pitchFamily="2" charset="0"/>
              </a:rPr>
              <a:t>Lrjh</a:t>
            </a:r>
            <a:r>
              <a:rPr lang="en-US" sz="5000" b="1" dirty="0" smtClean="0">
                <a:latin typeface="DevLys 010" pitchFamily="2" charset="0"/>
              </a:rPr>
              <a:t>; ,</a:t>
            </a:r>
            <a:r>
              <a:rPr lang="en-US" sz="5000" b="1" dirty="0" err="1" smtClean="0">
                <a:latin typeface="DevLys 010" pitchFamily="2" charset="0"/>
              </a:rPr>
              <a:t>tsUlh</a:t>
            </a:r>
            <a:endParaRPr lang="en-US" sz="5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kdkfj;ksa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djokbZ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%&amp;</a:t>
            </a:r>
            <a:br>
              <a:rPr lang="en-US" b="1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kdkjh&amp;vuqHkkx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inLFk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vuqfoHkkxh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/kdkjh¼jktLo½ </a:t>
            </a:r>
            <a:r>
              <a:rPr lang="en-US" b="1" dirty="0" err="1" smtClean="0">
                <a:latin typeface="DevLys 010" pitchFamily="2" charset="0"/>
              </a:rPr>
              <a:t>vius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kdkjh&amp;rglhynkj@vij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rglhynkj@uk;c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rglhynkj@v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Hkw&amp;vfHkys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k@lgk;d</a:t>
            </a:r>
            <a:r>
              <a:rPr lang="en-US" b="1" dirty="0" smtClean="0">
                <a:latin typeface="DevLys 010" pitchFamily="2" charset="0"/>
              </a:rPr>
              <a:t> v/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Hkw&amp;vfHkys</a:t>
            </a:r>
            <a:r>
              <a:rPr lang="en-US" b="1" dirty="0" smtClean="0">
                <a:latin typeface="DevLys 010" pitchFamily="2" charset="0"/>
              </a:rPr>
              <a:t>[k ;g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laikfnr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vihy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kdkjh&amp;ftyk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fofufnZ"V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jktLo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vuqHkkx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rglhy</a:t>
            </a:r>
            <a:r>
              <a:rPr lang="en-US" b="1" dirty="0" smtClean="0">
                <a:latin typeface="DevLys 010" pitchFamily="2" charset="0"/>
              </a:rPr>
              <a:t> ;k [</a:t>
            </a:r>
            <a:r>
              <a:rPr lang="en-US" b="1" dirty="0" err="1" smtClean="0">
                <a:latin typeface="DevLys 010" pitchFamily="2" charset="0"/>
              </a:rPr>
              <a:t>k.M</a:t>
            </a:r>
            <a:r>
              <a:rPr lang="en-US" b="1" dirty="0" smtClean="0">
                <a:latin typeface="DevLys 010" pitchFamily="2" charset="0"/>
              </a:rPr>
              <a:t> ¼vFkkZr~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=½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dysDVj@la;qDr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dysDVj@fMIVh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dysDVj@lgk;d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deZpkjh&amp;izkf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fu;qfDr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tkrh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deZpkfj;ksa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drZO</a:t>
            </a:r>
            <a:r>
              <a:rPr lang="en-US" b="1" dirty="0" smtClean="0">
                <a:latin typeface="DevLys 010" pitchFamily="2" charset="0"/>
              </a:rPr>
              <a:t>;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nkf;Ro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izfrfuf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okLro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vius</a:t>
            </a:r>
            <a:r>
              <a:rPr lang="en-US" b="1" dirty="0" smtClean="0">
                <a:latin typeface="DevLys 010" pitchFamily="2" charset="0"/>
              </a:rPr>
              <a:t> fu/</a:t>
            </a:r>
            <a:r>
              <a:rPr lang="en-US" b="1" dirty="0" err="1" smtClean="0">
                <a:latin typeface="DevLys 010" pitchFamily="2" charset="0"/>
              </a:rPr>
              <a:t>kkZfjr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lwpuk,a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df</a:t>
            </a:r>
            <a:r>
              <a:rPr lang="en-US" b="1" dirty="0" smtClean="0">
                <a:latin typeface="DevLys 010" pitchFamily="2" charset="0"/>
              </a:rPr>
              <a:t>=r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ukekoyh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j[</a:t>
            </a:r>
            <a:r>
              <a:rPr lang="en-US" b="1" dirty="0" err="1" smtClean="0">
                <a:latin typeface="DevLys 010" pitchFamily="2" charset="0"/>
              </a:rPr>
              <a:t>k&amp;j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Hkwfedk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vnk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 ,d </a:t>
            </a:r>
            <a:r>
              <a:rPr lang="en-US" b="1" dirty="0" err="1" smtClean="0">
                <a:latin typeface="DevLys 010" pitchFamily="2" charset="0"/>
              </a:rPr>
              <a:t>LFkkuh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ljdkjh@v</a:t>
            </a:r>
            <a:r>
              <a:rPr lang="en-US" b="1" dirty="0" smtClean="0">
                <a:latin typeface="DevLys 010" pitchFamily="2" charset="0"/>
              </a:rPr>
              <a:t>)Z '</a:t>
            </a:r>
            <a:r>
              <a:rPr lang="en-US" b="1" dirty="0" err="1" smtClean="0">
                <a:latin typeface="DevLys 010" pitchFamily="2" charset="0"/>
              </a:rPr>
              <a:t>kkldh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ernkrkvksa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fHkK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lkekU;r</a:t>
            </a:r>
            <a:r>
              <a:rPr lang="en-US" b="1" dirty="0" smtClean="0">
                <a:latin typeface="DevLys 010" pitchFamily="2" charset="0"/>
              </a:rPr>
              <a:t>% </a:t>
            </a:r>
            <a:r>
              <a:rPr lang="en-US" b="1" dirty="0" err="1" smtClean="0">
                <a:latin typeface="DevLys 010" pitchFamily="2" charset="0"/>
              </a:rPr>
              <a:t>mlh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DevLys 010" pitchFamily="2" charset="0"/>
              </a:rPr>
              <a:t>^^</a:t>
            </a:r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**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smtClean="0">
                <a:latin typeface="DevLys 010" pitchFamily="2" charset="0"/>
              </a:rPr>
              <a:t>fu/</a:t>
            </a:r>
            <a:r>
              <a:rPr lang="en-US" b="1" dirty="0" err="1" smtClean="0">
                <a:latin typeface="DevLys 010" pitchFamily="2" charset="0"/>
              </a:rPr>
              <a:t>kkZfjr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vof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nkSjku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</a:t>
            </a:r>
            <a:r>
              <a:rPr lang="en-US" b="1" dirty="0" smtClean="0">
                <a:latin typeface="DevLys 010" pitchFamily="2" charset="0"/>
              </a:rPr>
              <a:t>[;</a:t>
            </a:r>
            <a:r>
              <a:rPr lang="en-US" b="1" dirty="0" err="1" smtClean="0">
                <a:latin typeface="DevLys 010" pitchFamily="2" charset="0"/>
              </a:rPr>
              <a:t>ky</a:t>
            </a:r>
            <a:r>
              <a:rPr lang="en-US" b="1" dirty="0" smtClean="0">
                <a:latin typeface="DevLys 010" pitchFamily="2" charset="0"/>
              </a:rPr>
              <a:t>;]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yksxksa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tksM+s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lfEefyr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xyr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gVk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v’kqf</a:t>
            </a:r>
            <a:r>
              <a:rPr lang="en-US" b="1" dirty="0" smtClean="0">
                <a:latin typeface="DevLys 010" pitchFamily="2" charset="0"/>
              </a:rPr>
              <a:t>) ;k =</a:t>
            </a:r>
            <a:r>
              <a:rPr lang="en-US" b="1" dirty="0" err="1" smtClean="0">
                <a:latin typeface="DevLys 010" pitchFamily="2" charset="0"/>
              </a:rPr>
              <a:t>qfV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kkjs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nkos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vkifRr;ka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,d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fu;qDr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ftls</a:t>
            </a:r>
            <a:r>
              <a:rPr lang="en-US" b="1" dirty="0" smtClean="0">
                <a:latin typeface="DevLys 010" pitchFamily="2" charset="0"/>
              </a:rPr>
              <a:t> ^^</a:t>
            </a:r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** </a:t>
            </a:r>
            <a:r>
              <a:rPr lang="en-US" b="1" dirty="0" err="1" smtClean="0">
                <a:latin typeface="DevLys 010" pitchFamily="2" charset="0"/>
              </a:rPr>
              <a:t>dgk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smtClean="0">
                <a:latin typeface="DevLys 010" pitchFamily="2" charset="0"/>
              </a:rPr>
              <a:t>^^</a:t>
            </a:r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** </a:t>
            </a:r>
            <a:r>
              <a:rPr lang="en-US" b="1" dirty="0" err="1" smtClean="0">
                <a:latin typeface="DevLys 010" pitchFamily="2" charset="0"/>
              </a:rPr>
              <a:t>lacaf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rglhynkj@vij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rglhynkj@uk;c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fu;a</a:t>
            </a:r>
            <a:r>
              <a:rPr lang="en-US" b="1" dirty="0" smtClean="0">
                <a:latin typeface="DevLys 010" pitchFamily="2" charset="0"/>
              </a:rPr>
              <a:t>=.k] </a:t>
            </a:r>
            <a:r>
              <a:rPr lang="en-US" b="1" dirty="0" err="1" smtClean="0">
                <a:latin typeface="DevLys 010" pitchFamily="2" charset="0"/>
              </a:rPr>
              <a:t>funsZ’ku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Ik;Zos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gkykafd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yksxksa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nkos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vkifRr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fu;eksa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U;wure</a:t>
            </a:r>
            <a:r>
              <a:rPr lang="en-US" b="1" dirty="0" smtClean="0">
                <a:latin typeface="DevLys 010" pitchFamily="2" charset="0"/>
              </a:rPr>
              <a:t> 5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le; fu/</a:t>
            </a:r>
            <a:r>
              <a:rPr lang="en-US" b="1" dirty="0" err="1" smtClean="0">
                <a:latin typeface="DevLys 010" pitchFamily="2" charset="0"/>
              </a:rPr>
              <a:t>kkZfjr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ijUrq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lkekU;r</a:t>
            </a:r>
            <a:r>
              <a:rPr lang="en-US" b="1" dirty="0" smtClean="0">
                <a:latin typeface="DevLys 010" pitchFamily="2" charset="0"/>
              </a:rPr>
              <a:t>% </a:t>
            </a:r>
            <a:r>
              <a:rPr lang="en-US" b="1" dirty="0" err="1" smtClean="0">
                <a:latin typeface="DevLys 010" pitchFamily="2" charset="0"/>
              </a:rPr>
              <a:t>dqN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le; </a:t>
            </a:r>
            <a:r>
              <a:rPr lang="en-US" b="1" dirty="0" err="1" smtClean="0">
                <a:latin typeface="DevLys 010" pitchFamily="2" charset="0"/>
              </a:rPr>
              <a:t>fn;k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vfo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nkSjku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vkidks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ml dsUnz¼LFkku½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tgka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vkidh</a:t>
            </a:r>
            <a:r>
              <a:rPr lang="en-US" b="1" dirty="0" smtClean="0">
                <a:latin typeface="DevLys 010" pitchFamily="2" charset="0"/>
              </a:rPr>
              <a:t> M~;</a:t>
            </a:r>
            <a:r>
              <a:rPr lang="en-US" b="1" dirty="0" err="1" smtClean="0">
                <a:latin typeface="DevLys 010" pitchFamily="2" charset="0"/>
              </a:rPr>
              <a:t>wVh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yxk;h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</a:t>
            </a:r>
            <a:r>
              <a:rPr lang="en-US" b="1" dirty="0" smtClean="0">
                <a:latin typeface="DevLys 010" pitchFamily="2" charset="0"/>
              </a:rPr>
              <a:t> ¼vFkkZr </a:t>
            </a:r>
            <a:r>
              <a:rPr lang="en-US" b="1" dirty="0" err="1" smtClean="0">
                <a:latin typeface="DevLys 010" pitchFamily="2" charset="0"/>
              </a:rPr>
              <a:t>izkr</a:t>
            </a:r>
            <a:r>
              <a:rPr lang="en-US" b="1" dirty="0" smtClean="0">
                <a:latin typeface="DevLys 010" pitchFamily="2" charset="0"/>
              </a:rPr>
              <a:t>% 10 </a:t>
            </a:r>
            <a:r>
              <a:rPr lang="en-US" b="1" dirty="0" err="1" smtClean="0">
                <a:latin typeface="DevLys 010" pitchFamily="2" charset="0"/>
              </a:rPr>
              <a:t>cts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lk;a</a:t>
            </a:r>
            <a:r>
              <a:rPr lang="en-US" b="1" dirty="0" smtClean="0">
                <a:latin typeface="DevLys 010" pitchFamily="2" charset="0"/>
              </a:rPr>
              <a:t> 5 </a:t>
            </a:r>
            <a:r>
              <a:rPr lang="en-US" b="1" dirty="0" err="1" smtClean="0">
                <a:latin typeface="DevLys 010" pitchFamily="2" charset="0"/>
              </a:rPr>
              <a:t>cts</a:t>
            </a:r>
            <a:r>
              <a:rPr lang="en-US" b="1" dirty="0" smtClean="0">
                <a:latin typeface="DevLys 010" pitchFamily="2" charset="0"/>
              </a:rPr>
              <a:t> rd½ </a:t>
            </a:r>
            <a:r>
              <a:rPr lang="en-US" b="1" dirty="0" err="1" smtClean="0">
                <a:latin typeface="DevLys 010" pitchFamily="2" charset="0"/>
              </a:rPr>
              <a:t>miyC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jguk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gksxkA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izdkj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ykijokgh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dkss</a:t>
            </a:r>
            <a:r>
              <a:rPr lang="en-US" b="1" dirty="0" smtClean="0">
                <a:latin typeface="DevLys 010" pitchFamily="2" charset="0"/>
              </a:rPr>
              <a:t> ,d </a:t>
            </a:r>
            <a:r>
              <a:rPr lang="en-US" b="1" dirty="0" err="1" smtClean="0">
                <a:latin typeface="DevLys 010" pitchFamily="2" charset="0"/>
              </a:rPr>
              <a:t>xEHkhj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dnkpj.k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tk;sxkA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ijUrq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nkos@vkifRr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dsoy</a:t>
            </a:r>
            <a:r>
              <a:rPr lang="en-US" b="1" dirty="0" smtClean="0">
                <a:latin typeface="DevLys 010" pitchFamily="2" charset="0"/>
              </a:rPr>
              <a:t> 3-00 </a:t>
            </a:r>
            <a:r>
              <a:rPr lang="en-US" b="1" dirty="0" err="1" smtClean="0">
                <a:latin typeface="DevLys 010" pitchFamily="2" charset="0"/>
              </a:rPr>
              <a:t>cts</a:t>
            </a:r>
            <a:r>
              <a:rPr lang="en-US" b="1" dirty="0" smtClean="0">
                <a:latin typeface="DevLys 010" pitchFamily="2" charset="0"/>
              </a:rPr>
              <a:t> rd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ldrh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</a:t>
            </a:r>
            <a:r>
              <a:rPr lang="en-US" b="1" dirty="0" smtClean="0">
                <a:latin typeface="DevLys 010" pitchFamily="2" charset="0"/>
              </a:rPr>
              <a:t>[;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%&amp;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nkoksa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vkifRr;ksa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ifjo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kZu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viektZu</a:t>
            </a:r>
            <a:r>
              <a:rPr lang="en-US" b="1" dirty="0" smtClean="0">
                <a:latin typeface="DevLys 010" pitchFamily="2" charset="0"/>
              </a:rPr>
              <a:t> =</a:t>
            </a:r>
            <a:r>
              <a:rPr lang="en-US" b="1" dirty="0" err="1" smtClean="0">
                <a:latin typeface="DevLys 010" pitchFamily="2" charset="0"/>
              </a:rPr>
              <a:t>qfV;ksa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tkWp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f'k</a:t>
            </a:r>
            <a:r>
              <a:rPr lang="en-US" b="1" dirty="0" err="1" smtClean="0">
                <a:latin typeface="DevLys 010"/>
              </a:rPr>
              <a:t>¶VsM</a:t>
            </a:r>
            <a:r>
              <a:rPr lang="en-US" b="1" dirty="0" smtClean="0">
                <a:latin typeface="DevLys 010"/>
              </a:rPr>
              <a:t>] </a:t>
            </a:r>
            <a:r>
              <a:rPr lang="en-US" b="1" dirty="0" err="1" smtClean="0">
                <a:latin typeface="DevLys 010"/>
              </a:rPr>
              <a:t>e`r</a:t>
            </a:r>
            <a:r>
              <a:rPr lang="en-US" b="1" dirty="0" smtClean="0">
                <a:latin typeface="DevLys 010"/>
              </a:rPr>
              <a:t> ,</a:t>
            </a:r>
            <a:r>
              <a:rPr lang="en-US" b="1" dirty="0" err="1" smtClean="0">
                <a:latin typeface="DevLys 010"/>
              </a:rPr>
              <a:t>oa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vfLrRofoghu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ernkrkvksa</a:t>
            </a:r>
            <a:r>
              <a:rPr lang="en-US" b="1" dirty="0" smtClean="0">
                <a:latin typeface="DevLys 010"/>
              </a:rPr>
              <a:t> dh </a:t>
            </a:r>
            <a:r>
              <a:rPr lang="en-US" b="1" dirty="0" err="1" smtClean="0">
                <a:latin typeface="DevLys 010"/>
              </a:rPr>
              <a:t>igpku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djukA</a:t>
            </a:r>
            <a:endParaRPr lang="en-US" b="1" dirty="0" smtClean="0">
              <a:latin typeface="DevLys 010"/>
            </a:endParaRPr>
          </a:p>
          <a:p>
            <a:r>
              <a:rPr lang="en-US" b="1" dirty="0" err="1" smtClean="0">
                <a:latin typeface="DevLys 010"/>
              </a:rPr>
              <a:t>fuokZpd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ukekoyh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esa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orZuh</a:t>
            </a:r>
            <a:r>
              <a:rPr lang="en-US" b="1" dirty="0" smtClean="0">
                <a:latin typeface="DevLys 010"/>
              </a:rPr>
              <a:t>] </a:t>
            </a:r>
            <a:r>
              <a:rPr lang="en-US" b="1" dirty="0" err="1" smtClean="0">
                <a:latin typeface="DevLys 010"/>
              </a:rPr>
              <a:t>nksgjs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uke</a:t>
            </a:r>
            <a:r>
              <a:rPr lang="en-US" b="1" dirty="0" smtClean="0">
                <a:latin typeface="DevLys 010"/>
              </a:rPr>
              <a:t> dh </a:t>
            </a:r>
            <a:r>
              <a:rPr lang="en-US" b="1" dirty="0" err="1" smtClean="0">
                <a:latin typeface="DevLys 010"/>
              </a:rPr>
              <a:t>izfof"V;ksa</a:t>
            </a:r>
            <a:r>
              <a:rPr lang="en-US" b="1" dirty="0" smtClean="0">
                <a:latin typeface="DevLys 010"/>
              </a:rPr>
              <a:t>] </a:t>
            </a:r>
            <a:r>
              <a:rPr lang="en-US" b="1" dirty="0" err="1" smtClean="0">
                <a:latin typeface="DevLys 010"/>
              </a:rPr>
              <a:t>ukekoyh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gsMj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ist</a:t>
            </a:r>
            <a:r>
              <a:rPr lang="en-US" b="1" dirty="0" smtClean="0">
                <a:latin typeface="DevLys 010"/>
              </a:rPr>
              <a:t>] </a:t>
            </a:r>
            <a:r>
              <a:rPr lang="en-US" b="1" dirty="0" err="1" smtClean="0">
                <a:latin typeface="DevLys 010"/>
              </a:rPr>
              <a:t>QksVks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vkfn</a:t>
            </a:r>
            <a:r>
              <a:rPr lang="en-US" b="1" dirty="0" smtClean="0">
                <a:latin typeface="DevLys 010"/>
              </a:rPr>
              <a:t> dh </a:t>
            </a:r>
            <a:r>
              <a:rPr lang="en-US" b="1" dirty="0" err="1" smtClean="0">
                <a:latin typeface="DevLys 010"/>
              </a:rPr>
              <a:t>tkWp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djukA</a:t>
            </a:r>
            <a:endParaRPr lang="en-US" b="1" dirty="0" smtClean="0">
              <a:latin typeface="DevLys 010"/>
            </a:endParaRPr>
          </a:p>
          <a:p>
            <a:r>
              <a:rPr lang="en-US" b="1" dirty="0" err="1" smtClean="0">
                <a:latin typeface="DevLys 010"/>
              </a:rPr>
              <a:t>ernkrkvksa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QksVks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izkIr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djukA</a:t>
            </a:r>
            <a:endParaRPr lang="en-US" b="1" dirty="0" smtClean="0">
              <a:latin typeface="DevLys 010"/>
            </a:endParaRPr>
          </a:p>
          <a:p>
            <a:r>
              <a:rPr lang="en-US" b="1" dirty="0" err="1" smtClean="0">
                <a:latin typeface="DevLys 010"/>
              </a:rPr>
              <a:t>ernkrkvksa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eksckbZy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uEcj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izkIr</a:t>
            </a:r>
            <a:r>
              <a:rPr lang="en-US" b="1" dirty="0" smtClean="0">
                <a:latin typeface="DevLys 010"/>
              </a:rPr>
              <a:t> djukA¼oSdfYid½</a:t>
            </a: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ftu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yksxksa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gVk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mUgsa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uksfVl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lEcU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fjiksVZ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Iknkfofgr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ukekoyh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vkys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k@fu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kkZfjr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uksfVlksa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iznf’kZr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fo"k;d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tkxj.k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izpkj&amp;izlkjA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le;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lEcU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lkekU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nsukA</a:t>
            </a:r>
            <a:endParaRPr lang="en-US" b="1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</a:t>
            </a:r>
            <a:r>
              <a:rPr lang="en-US" b="1" dirty="0" smtClean="0">
                <a:latin typeface="DevLys 010" pitchFamily="2" charset="0"/>
              </a:rPr>
              <a:t>[;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%&amp;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deZpkfj;ksa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fuEukuqlkj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lkexzh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iznk</a:t>
            </a:r>
            <a:r>
              <a:rPr lang="en-US" b="1" dirty="0" smtClean="0">
                <a:latin typeface="DevLys 010" pitchFamily="2" charset="0"/>
              </a:rPr>
              <a:t>; dh </a:t>
            </a:r>
            <a:r>
              <a:rPr lang="en-US" b="1" dirty="0" err="1" smtClean="0">
                <a:latin typeface="DevLys 010" pitchFamily="2" charset="0"/>
              </a:rPr>
              <a:t>tk;sxh</a:t>
            </a:r>
            <a:r>
              <a:rPr lang="en-US" b="1" dirty="0" smtClean="0">
                <a:latin typeface="DevLys 010" pitchFamily="2" charset="0"/>
              </a:rPr>
              <a:t>%&amp;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deZpkfj;ksa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iqfLrdk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 </a:t>
            </a:r>
            <a:r>
              <a:rPr lang="en-US" b="1" dirty="0" err="1" smtClean="0">
                <a:latin typeface="DevLys 010" pitchFamily="2" charset="0"/>
              </a:rPr>
              <a:t>ftlesa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uohu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ER1,ER2,ER3 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,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ER4 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Hkh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eqfnzr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jftLVjA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deZpkjh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igpku&amp;i</a:t>
            </a:r>
            <a:r>
              <a:rPr lang="en-US" b="1" dirty="0" smtClean="0">
                <a:latin typeface="DevLys 010" pitchFamily="2" charset="0"/>
              </a:rPr>
              <a:t>=A</a:t>
            </a:r>
          </a:p>
          <a:p>
            <a:r>
              <a:rPr lang="en-US" b="1" dirty="0" err="1" smtClean="0">
                <a:latin typeface="DevLys 010" pitchFamily="2" charset="0"/>
              </a:rPr>
              <a:t>Lkeqfpr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</a:t>
            </a:r>
            <a:r>
              <a:rPr lang="en-US" b="1" dirty="0" smtClean="0">
                <a:latin typeface="DevLys 010" pitchFamily="2" charset="0"/>
              </a:rPr>
              <a:t>=k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dkxt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kus</a:t>
            </a:r>
            <a:r>
              <a:rPr lang="en-US" b="1" dirty="0" smtClean="0">
                <a:latin typeface="DevLys 010" pitchFamily="2" charset="0"/>
              </a:rPr>
              <a:t> dh r[</a:t>
            </a:r>
            <a:r>
              <a:rPr lang="en-US" b="1" dirty="0" err="1" smtClean="0">
                <a:latin typeface="DevLys 010" pitchFamily="2" charset="0"/>
              </a:rPr>
              <a:t>rhA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Lkknk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jftLVjA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isfUly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jcj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dye] </a:t>
            </a:r>
            <a:r>
              <a:rPr lang="en-US" b="1" dirty="0" err="1" smtClean="0">
                <a:latin typeface="DevLys 010" pitchFamily="2" charset="0"/>
              </a:rPr>
              <a:t>iVjhA</a:t>
            </a:r>
            <a:endParaRPr lang="en-US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latin typeface="DevLys 010" pitchFamily="2" charset="0"/>
              </a:rPr>
              <a:t>ftyksa</a:t>
            </a:r>
            <a:r>
              <a:rPr lang="en-US" sz="6000" b="1" dirty="0" smtClean="0">
                <a:latin typeface="DevLys 010" pitchFamily="2" charset="0"/>
              </a:rPr>
              <a:t>  </a:t>
            </a:r>
            <a:r>
              <a:rPr lang="en-US" sz="6000" b="1" dirty="0" err="1" smtClean="0">
                <a:latin typeface="DevLys 010" pitchFamily="2" charset="0"/>
              </a:rPr>
              <a:t>ls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vis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kk,a</a:t>
            </a:r>
            <a:endParaRPr lang="en-US" sz="6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76799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sz="5000" dirty="0" smtClean="0">
                <a:latin typeface="DevLys 010" pitchFamily="2" charset="0"/>
              </a:rPr>
              <a:t>e/;</a:t>
            </a:r>
            <a:r>
              <a:rPr lang="en-US" sz="5000" dirty="0" err="1" smtClean="0">
                <a:latin typeface="DevLys 010" pitchFamily="2" charset="0"/>
              </a:rPr>
              <a:t>izns’k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iapk;r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jkt</a:t>
            </a:r>
            <a:r>
              <a:rPr lang="en-US" sz="5000" dirty="0" smtClean="0">
                <a:latin typeface="DevLys 010" pitchFamily="2" charset="0"/>
              </a:rPr>
              <a:t> ,</a:t>
            </a:r>
            <a:r>
              <a:rPr lang="en-US" sz="5000" dirty="0" err="1" smtClean="0">
                <a:latin typeface="DevLys 010" pitchFamily="2" charset="0"/>
              </a:rPr>
              <a:t>oa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xzke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Lojkt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vf</a:t>
            </a:r>
            <a:r>
              <a:rPr lang="en-US" sz="5000" dirty="0" smtClean="0">
                <a:latin typeface="DevLys 010" pitchFamily="2" charset="0"/>
              </a:rPr>
              <a:t>/</a:t>
            </a:r>
            <a:r>
              <a:rPr lang="en-US" sz="5000" dirty="0" err="1" smtClean="0">
                <a:latin typeface="DevLys 010" pitchFamily="2" charset="0"/>
              </a:rPr>
              <a:t>kfu;e</a:t>
            </a:r>
            <a:r>
              <a:rPr lang="en-US" sz="5000" dirty="0" smtClean="0">
                <a:latin typeface="DevLys 010" pitchFamily="2" charset="0"/>
              </a:rPr>
              <a:t>] 1993 dh /</a:t>
            </a:r>
            <a:r>
              <a:rPr lang="en-US" sz="5000" dirty="0" err="1" smtClean="0">
                <a:latin typeface="DevLys 010" pitchFamily="2" charset="0"/>
              </a:rPr>
              <a:t>kkjk</a:t>
            </a:r>
            <a:r>
              <a:rPr lang="en-US" sz="5000" dirty="0" smtClean="0">
                <a:latin typeface="DevLys 010" pitchFamily="2" charset="0"/>
              </a:rPr>
              <a:t>] 38 ,</a:t>
            </a:r>
            <a:r>
              <a:rPr lang="en-US" sz="5000" dirty="0" err="1" smtClean="0">
                <a:latin typeface="DevLys 010" pitchFamily="2" charset="0"/>
              </a:rPr>
              <a:t>oa</a:t>
            </a:r>
            <a:r>
              <a:rPr lang="en-US" sz="5000" dirty="0" smtClean="0">
                <a:latin typeface="DevLys 010" pitchFamily="2" charset="0"/>
              </a:rPr>
              <a:t> e/;</a:t>
            </a:r>
            <a:r>
              <a:rPr lang="en-US" sz="5000" dirty="0" err="1" smtClean="0">
                <a:latin typeface="DevLys 010" pitchFamily="2" charset="0"/>
              </a:rPr>
              <a:t>izns’k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iapk;r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fuokZpu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fu;e</a:t>
            </a:r>
            <a:r>
              <a:rPr lang="en-US" sz="5000" dirty="0" smtClean="0">
                <a:latin typeface="DevLys 010" pitchFamily="2" charset="0"/>
              </a:rPr>
              <a:t>] 1995 </a:t>
            </a:r>
            <a:r>
              <a:rPr lang="en-US" sz="5000" dirty="0" err="1" smtClean="0">
                <a:latin typeface="DevLys 010" pitchFamily="2" charset="0"/>
              </a:rPr>
              <a:t>ds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fu;e</a:t>
            </a:r>
            <a:r>
              <a:rPr lang="en-US" sz="5000" dirty="0" smtClean="0">
                <a:latin typeface="DevLys 010" pitchFamily="2" charset="0"/>
              </a:rPr>
              <a:t>] 89 </a:t>
            </a:r>
            <a:r>
              <a:rPr lang="en-US" sz="5000" dirty="0" err="1" smtClean="0">
                <a:latin typeface="DevLys 010" pitchFamily="2" charset="0"/>
              </a:rPr>
              <a:t>ds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varxZr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iap@ljiap@tuiniapk;rlnL</a:t>
            </a:r>
            <a:r>
              <a:rPr lang="en-US" sz="5000" dirty="0" smtClean="0">
                <a:latin typeface="DevLys 010" pitchFamily="2" charset="0"/>
              </a:rPr>
              <a:t>;@</a:t>
            </a:r>
            <a:r>
              <a:rPr lang="en-US" sz="5000" dirty="0" err="1" smtClean="0">
                <a:latin typeface="DevLys 010" pitchFamily="2" charset="0"/>
              </a:rPr>
              <a:t>ftyk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iapk;r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lnL</a:t>
            </a:r>
            <a:r>
              <a:rPr lang="en-US" sz="5000" dirty="0" smtClean="0">
                <a:latin typeface="DevLys 010" pitchFamily="2" charset="0"/>
              </a:rPr>
              <a:t>; </a:t>
            </a:r>
            <a:r>
              <a:rPr lang="en-US" sz="5000" dirty="0" err="1" smtClean="0">
                <a:latin typeface="DevLys 010" pitchFamily="2" charset="0"/>
              </a:rPr>
              <a:t>ds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fjDr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inksa</a:t>
            </a:r>
            <a:r>
              <a:rPr lang="en-US" sz="5000" dirty="0" smtClean="0">
                <a:latin typeface="DevLys 010" pitchFamily="2" charset="0"/>
              </a:rPr>
              <a:t> dh </a:t>
            </a:r>
            <a:r>
              <a:rPr lang="en-US" sz="5000" dirty="0" err="1" smtClean="0">
                <a:latin typeface="DevLys 010" pitchFamily="2" charset="0"/>
              </a:rPr>
              <a:t>tkudkjh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vk;ksx</a:t>
            </a:r>
            <a:r>
              <a:rPr lang="en-US" sz="5000" dirty="0" smtClean="0">
                <a:latin typeface="DevLys 010" pitchFamily="2" charset="0"/>
              </a:rPr>
              <a:t> dh </a:t>
            </a:r>
            <a:r>
              <a:rPr lang="en-US" sz="5000" b="1" dirty="0" smtClean="0">
                <a:latin typeface="Arial" pitchFamily="34" charset="0"/>
                <a:cs typeface="Arial" pitchFamily="34" charset="0"/>
              </a:rPr>
              <a:t>URL</a:t>
            </a:r>
            <a:r>
              <a:rPr lang="en-US" sz="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ij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izek.khdj.k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lfgr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izfof"V</a:t>
            </a:r>
            <a:r>
              <a:rPr lang="en-US" sz="5000" dirty="0" smtClean="0">
                <a:latin typeface="DevLys 010" pitchFamily="2" charset="0"/>
              </a:rPr>
              <a:t> </a:t>
            </a:r>
            <a:r>
              <a:rPr lang="en-US" sz="5000" dirty="0" err="1" smtClean="0">
                <a:latin typeface="DevLys 010" pitchFamily="2" charset="0"/>
              </a:rPr>
              <a:t>djkukA</a:t>
            </a:r>
            <a:endParaRPr lang="en-US" sz="50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sz="4000" b="1" dirty="0" smtClean="0">
                <a:latin typeface="DevLys 010" pitchFamily="2" charset="0"/>
              </a:rPr>
              <a:t>  e/;</a:t>
            </a:r>
            <a:r>
              <a:rPr lang="en-US" sz="4000" b="1" dirty="0" err="1" smtClean="0">
                <a:latin typeface="DevLys 010" pitchFamily="2" charset="0"/>
              </a:rPr>
              <a:t>izns’k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iapk;r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jkt</a:t>
            </a:r>
            <a:r>
              <a:rPr lang="en-US" sz="4000" b="1" dirty="0" smtClean="0">
                <a:latin typeface="DevLys 010" pitchFamily="2" charset="0"/>
              </a:rPr>
              <a:t> ,</a:t>
            </a:r>
            <a:r>
              <a:rPr lang="en-US" sz="4000" b="1" dirty="0" err="1" smtClean="0">
                <a:latin typeface="DevLys 010" pitchFamily="2" charset="0"/>
              </a:rPr>
              <a:t>oa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xzke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Lojkt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kfu;e</a:t>
            </a:r>
            <a:r>
              <a:rPr lang="en-US" sz="4000" b="1" dirty="0" smtClean="0">
                <a:latin typeface="DevLys 010" pitchFamily="2" charset="0"/>
              </a:rPr>
              <a:t>] 1993 dh /</a:t>
            </a:r>
            <a:r>
              <a:rPr lang="en-US" sz="4000" b="1" dirty="0" err="1" smtClean="0">
                <a:latin typeface="DevLys 010" pitchFamily="2" charset="0"/>
              </a:rPr>
              <a:t>kkjk</a:t>
            </a:r>
            <a:r>
              <a:rPr lang="en-US" sz="4000" b="1" dirty="0" smtClean="0">
                <a:latin typeface="DevLys 010" pitchFamily="2" charset="0"/>
              </a:rPr>
              <a:t>] 38 ,</a:t>
            </a:r>
            <a:r>
              <a:rPr lang="en-US" sz="4000" b="1" dirty="0" err="1" smtClean="0">
                <a:latin typeface="DevLys 010" pitchFamily="2" charset="0"/>
              </a:rPr>
              <a:t>oa</a:t>
            </a:r>
            <a:r>
              <a:rPr lang="en-US" sz="4000" b="1" dirty="0" smtClean="0">
                <a:latin typeface="DevLys 010" pitchFamily="2" charset="0"/>
              </a:rPr>
              <a:t> e/;</a:t>
            </a:r>
            <a:r>
              <a:rPr lang="en-US" sz="4000" b="1" dirty="0" err="1" smtClean="0">
                <a:latin typeface="DevLys 010" pitchFamily="2" charset="0"/>
              </a:rPr>
              <a:t>izns’k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iapk;r</a:t>
            </a:r>
            <a:r>
              <a:rPr lang="en-US" sz="4000" b="1" dirty="0" smtClean="0">
                <a:latin typeface="DevLys 010" pitchFamily="2" charset="0"/>
              </a:rPr>
              <a:t> ¼mi </a:t>
            </a:r>
            <a:r>
              <a:rPr lang="en-US" sz="4000" b="1" dirty="0" err="1" smtClean="0">
                <a:latin typeface="DevLys 010" pitchFamily="2" charset="0"/>
              </a:rPr>
              <a:t>ljiap</a:t>
            </a:r>
            <a:r>
              <a:rPr lang="en-US" sz="4000" b="1" dirty="0" smtClean="0">
                <a:latin typeface="DevLys 010" pitchFamily="2" charset="0"/>
              </a:rPr>
              <a:t>] v/;{k ,</a:t>
            </a:r>
            <a:r>
              <a:rPr lang="en-US" sz="4000" b="1" dirty="0" err="1" smtClean="0">
                <a:latin typeface="DevLys 010" pitchFamily="2" charset="0"/>
              </a:rPr>
              <a:t>oa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mik</a:t>
            </a:r>
            <a:r>
              <a:rPr lang="en-US" sz="4000" b="1" dirty="0" smtClean="0">
                <a:latin typeface="DevLys 010" pitchFamily="2" charset="0"/>
              </a:rPr>
              <a:t>/;{k½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fu;e</a:t>
            </a:r>
            <a:r>
              <a:rPr lang="en-US" sz="4000" b="1" dirty="0" smtClean="0">
                <a:latin typeface="DevLys 010" pitchFamily="2" charset="0"/>
              </a:rPr>
              <a:t>] 1995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fu;e</a:t>
            </a:r>
            <a:r>
              <a:rPr lang="en-US" sz="4000" b="1" dirty="0" smtClean="0">
                <a:latin typeface="DevLys 010" pitchFamily="2" charset="0"/>
              </a:rPr>
              <a:t>] 20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varxZr</a:t>
            </a:r>
            <a:r>
              <a:rPr lang="en-US" sz="4000" b="1" dirty="0" smtClean="0">
                <a:latin typeface="DevLys 010" pitchFamily="2" charset="0"/>
              </a:rPr>
              <a:t>  v/;{k] </a:t>
            </a:r>
            <a:r>
              <a:rPr lang="en-US" sz="4000" b="1" dirty="0" err="1" smtClean="0">
                <a:latin typeface="DevLys 010" pitchFamily="2" charset="0"/>
              </a:rPr>
              <a:t>mik</a:t>
            </a:r>
            <a:r>
              <a:rPr lang="en-US" sz="4000" b="1" dirty="0" smtClean="0">
                <a:latin typeface="DevLys 010" pitchFamily="2" charset="0"/>
              </a:rPr>
              <a:t>/;{k ;k </a:t>
            </a:r>
            <a:r>
              <a:rPr lang="en-US" sz="4000" b="1" dirty="0" err="1" smtClean="0">
                <a:latin typeface="DevLys 010" pitchFamily="2" charset="0"/>
              </a:rPr>
              <a:t>miljiap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fjfDr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tkudkjh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vfr’kh?kz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vk;ksx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HkstukA</a:t>
            </a:r>
            <a:r>
              <a:rPr lang="en-US" sz="4000" b="1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kk,a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 mi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</a:t>
            </a:r>
            <a:r>
              <a:rPr lang="en-US" b="1" dirty="0" smtClean="0">
                <a:latin typeface="DevLys 010" pitchFamily="2" charset="0"/>
              </a:rPr>
              <a:t>[; </a:t>
            </a:r>
            <a:r>
              <a:rPr lang="en-US" b="1" dirty="0" err="1" smtClean="0">
                <a:latin typeface="DevLys 010" pitchFamily="2" charset="0"/>
              </a:rPr>
              <a:t>dk;Zikyu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</a:t>
            </a:r>
            <a:r>
              <a:rPr lang="en-US" b="1" dirty="0" smtClean="0">
                <a:latin typeface="DevLys 010" pitchFamily="2" charset="0"/>
              </a:rPr>
              <a:t>[;</a:t>
            </a:r>
            <a:r>
              <a:rPr lang="en-US" b="1" dirty="0" err="1" smtClean="0">
                <a:latin typeface="DevLys 010" pitchFamily="2" charset="0"/>
              </a:rPr>
              <a:t>ky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06 </a:t>
            </a:r>
            <a:r>
              <a:rPr lang="en-US" b="1" dirty="0" err="1" smtClean="0">
                <a:latin typeface="DevLys 010" pitchFamily="2" charset="0"/>
              </a:rPr>
              <a:t>vDVwcj</a:t>
            </a:r>
            <a:r>
              <a:rPr lang="en-US" b="1" dirty="0" smtClean="0">
                <a:latin typeface="DevLys 010" pitchFamily="2" charset="0"/>
              </a:rPr>
              <a:t>] 2017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vk;ksftr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cSBd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mijkar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in dh </a:t>
            </a:r>
            <a:r>
              <a:rPr lang="en-US" b="1" dirty="0" err="1" smtClean="0">
                <a:latin typeface="DevLys 010" pitchFamily="2" charset="0"/>
              </a:rPr>
              <a:t>iwfrZ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mRrjk</a:t>
            </a:r>
            <a:r>
              <a:rPr lang="en-US" b="1" dirty="0" smtClean="0">
                <a:latin typeface="DevLys 010" pitchFamily="2" charset="0"/>
              </a:rPr>
              <a:t>)Z&amp;2017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%&amp;</a:t>
            </a:r>
          </a:p>
          <a:p>
            <a:pPr>
              <a:buNone/>
            </a:pPr>
            <a:r>
              <a:rPr lang="en-US" b="1" dirty="0" smtClean="0">
                <a:latin typeface="DevLys 010" pitchFamily="2" charset="0"/>
              </a:rPr>
              <a:t>   </a:t>
            </a:r>
            <a:r>
              <a:rPr lang="en-US" b="1" dirty="0" err="1" smtClean="0">
                <a:latin typeface="DevLys 010" pitchFamily="2" charset="0"/>
              </a:rPr>
              <a:t>dzekad</a:t>
            </a:r>
            <a:r>
              <a:rPr lang="en-US" b="1" dirty="0" smtClean="0">
                <a:latin typeface="DevLys 010" pitchFamily="2" charset="0"/>
              </a:rPr>
              <a:t>		</a:t>
            </a:r>
            <a:r>
              <a:rPr lang="en-US" b="1" dirty="0" err="1" smtClean="0">
                <a:latin typeface="DevLys 010" pitchFamily="2" charset="0"/>
              </a:rPr>
              <a:t>ftys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		</a:t>
            </a:r>
            <a:r>
              <a:rPr lang="en-US" b="1" dirty="0" err="1" smtClean="0">
                <a:latin typeface="DevLys 010" pitchFamily="2" charset="0"/>
              </a:rPr>
              <a:t>iapksa</a:t>
            </a:r>
            <a:r>
              <a:rPr lang="en-US" b="1" dirty="0" smtClean="0">
                <a:latin typeface="DevLys 010" pitchFamily="2" charset="0"/>
              </a:rPr>
              <a:t> dh la[;k</a:t>
            </a:r>
          </a:p>
          <a:p>
            <a:pPr>
              <a:buNone/>
            </a:pPr>
            <a:r>
              <a:rPr lang="en-US" b="1" dirty="0" smtClean="0">
                <a:latin typeface="DevLys 010" pitchFamily="2" charset="0"/>
              </a:rPr>
              <a:t>   1-			</a:t>
            </a:r>
            <a:r>
              <a:rPr lang="en-US" b="1" dirty="0" err="1" smtClean="0">
                <a:latin typeface="DevLys 010" pitchFamily="2" charset="0"/>
              </a:rPr>
              <a:t>nfr;k</a:t>
            </a:r>
            <a:r>
              <a:rPr lang="en-US" b="1" dirty="0" smtClean="0">
                <a:latin typeface="DevLys 010" pitchFamily="2" charset="0"/>
              </a:rPr>
              <a:t>				381	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 2</a:t>
            </a:r>
            <a:r>
              <a:rPr lang="en-US" b="1" dirty="0" smtClean="0">
                <a:latin typeface="DevLys 010" pitchFamily="2" charset="0"/>
              </a:rPr>
              <a:t>-			</a:t>
            </a:r>
            <a:r>
              <a:rPr lang="en-US" b="1" dirty="0" err="1" smtClean="0">
                <a:latin typeface="DevLys 010" pitchFamily="2" charset="0"/>
              </a:rPr>
              <a:t>f’koiqjh</a:t>
            </a:r>
            <a:r>
              <a:rPr lang="en-US" b="1" dirty="0" smtClean="0">
                <a:latin typeface="DevLys 010" pitchFamily="2" charset="0"/>
              </a:rPr>
              <a:t>            		333</a:t>
            </a:r>
          </a:p>
          <a:p>
            <a:pPr>
              <a:buNone/>
            </a:pPr>
            <a:r>
              <a:rPr lang="en-US" b="1" dirty="0" smtClean="0">
                <a:latin typeface="DevLys 010" pitchFamily="2" charset="0"/>
              </a:rPr>
              <a:t>   3- 			</a:t>
            </a:r>
            <a:r>
              <a:rPr lang="en-US" b="1" dirty="0" err="1" smtClean="0">
                <a:latin typeface="DevLys 010" pitchFamily="2" charset="0"/>
              </a:rPr>
              <a:t>jk;lsu</a:t>
            </a:r>
            <a:r>
              <a:rPr lang="en-US" b="1" dirty="0" smtClean="0">
                <a:latin typeface="DevLys 010" pitchFamily="2" charset="0"/>
              </a:rPr>
              <a:t>				311	</a:t>
            </a:r>
            <a:r>
              <a:rPr lang="en-US" b="1" smtClean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b="1" smtClean="0">
                <a:latin typeface="DevLys 010" pitchFamily="2" charset="0"/>
              </a:rPr>
              <a:t>   </a:t>
            </a:r>
            <a:r>
              <a:rPr lang="en-US" b="1" dirty="0" smtClean="0">
                <a:latin typeface="DevLys 010" pitchFamily="2" charset="0"/>
              </a:rPr>
              <a:t>4-			</a:t>
            </a:r>
            <a:r>
              <a:rPr lang="en-US" b="1" dirty="0" err="1" smtClean="0">
                <a:latin typeface="DevLys 010" pitchFamily="2" charset="0"/>
              </a:rPr>
              <a:t>jktx</a:t>
            </a:r>
            <a:r>
              <a:rPr lang="en-US" b="1" dirty="0" smtClean="0">
                <a:latin typeface="DevLys 010" pitchFamily="2" charset="0"/>
              </a:rPr>
              <a:t>&lt;+				171	</a:t>
            </a:r>
          </a:p>
          <a:p>
            <a:pPr>
              <a:buNone/>
            </a:pPr>
            <a:r>
              <a:rPr lang="en-US" b="1" dirty="0" smtClean="0">
                <a:latin typeface="DevLys 010" pitchFamily="2" charset="0"/>
              </a:rPr>
              <a:t>           </a:t>
            </a:r>
            <a:r>
              <a:rPr lang="en-US" b="1" dirty="0" err="1" smtClean="0">
                <a:latin typeface="DevLys 010" pitchFamily="2" charset="0"/>
              </a:rPr>
              <a:t>d`Ik;k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vkxkeh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inksa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iwfrZ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lqfuf’pr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djsaA</a:t>
            </a:r>
            <a:r>
              <a:rPr lang="en-US" b="1" dirty="0" smtClean="0">
                <a:latin typeface="DevLys 010" pitchFamily="2" charset="0"/>
              </a:rPr>
              <a:t>”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inksa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iwfrZ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kk,a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325562"/>
          </a:xfrm>
        </p:spPr>
        <p:txBody>
          <a:bodyPr>
            <a:normAutofit fontScale="90000"/>
          </a:bodyPr>
          <a:lstStyle/>
          <a:p>
            <a:r>
              <a:rPr lang="en-US" sz="3300" b="1" dirty="0" smtClean="0">
                <a:latin typeface="DevLys 010" pitchFamily="2" charset="0"/>
              </a:rPr>
              <a:t/>
            </a:r>
            <a:br>
              <a:rPr lang="en-US" sz="3300" b="1" dirty="0" smtClean="0">
                <a:latin typeface="DevLys 010" pitchFamily="2" charset="0"/>
              </a:rPr>
            </a:br>
            <a:r>
              <a:rPr lang="en-US" sz="3300" b="1" dirty="0" err="1" smtClean="0">
                <a:latin typeface="DevLys 010" pitchFamily="2" charset="0"/>
              </a:rPr>
              <a:t>ftyksa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ls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vis</a:t>
            </a:r>
            <a:r>
              <a:rPr lang="en-US" sz="3300" b="1" dirty="0" smtClean="0">
                <a:latin typeface="DevLys 010" pitchFamily="2" charset="0"/>
              </a:rPr>
              <a:t>{</a:t>
            </a:r>
            <a:r>
              <a:rPr lang="en-US" sz="3300" b="1" dirty="0" err="1" smtClean="0">
                <a:latin typeface="DevLys 010" pitchFamily="2" charset="0"/>
              </a:rPr>
              <a:t>kk,a</a:t>
            </a:r>
            <a:r>
              <a:rPr lang="en-US" sz="3300" b="1" dirty="0" smtClean="0">
                <a:latin typeface="DevLys 010" pitchFamily="2" charset="0"/>
              </a:rPr>
              <a:t/>
            </a:r>
            <a:br>
              <a:rPr lang="en-US" sz="3300" b="1" dirty="0" smtClean="0">
                <a:latin typeface="DevLys 010" pitchFamily="2" charset="0"/>
              </a:rPr>
            </a:br>
            <a:r>
              <a:rPr lang="en-US" sz="3300" b="1" dirty="0" smtClean="0">
                <a:latin typeface="DevLys 010" pitchFamily="2" charset="0"/>
              </a:rPr>
              <a:t>f=&amp;</a:t>
            </a:r>
            <a:r>
              <a:rPr lang="en-US" sz="3300" b="1" dirty="0" err="1" smtClean="0">
                <a:latin typeface="DevLys 010" pitchFamily="2" charset="0"/>
              </a:rPr>
              <a:t>Lrjh</a:t>
            </a:r>
            <a:r>
              <a:rPr lang="en-US" sz="3300" b="1" dirty="0" smtClean="0">
                <a:latin typeface="DevLys 010" pitchFamily="2" charset="0"/>
              </a:rPr>
              <a:t>; </a:t>
            </a:r>
            <a:r>
              <a:rPr lang="en-US" sz="3300" b="1" dirty="0" err="1" smtClean="0">
                <a:latin typeface="DevLys 010" pitchFamily="2" charset="0"/>
              </a:rPr>
              <a:t>iapk;rksa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ds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vke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fuokZpu</a:t>
            </a:r>
            <a:r>
              <a:rPr lang="en-US" sz="3300" b="1" dirty="0" smtClean="0">
                <a:latin typeface="DevLys 010" pitchFamily="2" charset="0"/>
              </a:rPr>
              <a:t> 2014&amp;15 </a:t>
            </a:r>
            <a:r>
              <a:rPr lang="en-US" sz="3300" b="1" dirty="0" err="1" smtClean="0">
                <a:latin typeface="DevLys 010" pitchFamily="2" charset="0"/>
              </a:rPr>
              <a:t>ds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Ik’pkr</a:t>
            </a:r>
            <a:r>
              <a:rPr lang="en-US" sz="3300" b="1" dirty="0" smtClean="0">
                <a:latin typeface="DevLys 010" pitchFamily="2" charset="0"/>
              </a:rPr>
              <a:t> e-</a:t>
            </a:r>
            <a:r>
              <a:rPr lang="en-US" sz="3300" b="1" dirty="0" err="1" smtClean="0">
                <a:latin typeface="DevLys 010" pitchFamily="2" charset="0"/>
              </a:rPr>
              <a:t>iz</a:t>
            </a:r>
            <a:r>
              <a:rPr lang="en-US" sz="3300" b="1" dirty="0" smtClean="0">
                <a:latin typeface="DevLys 010" pitchFamily="2" charset="0"/>
              </a:rPr>
              <a:t>- </a:t>
            </a:r>
            <a:r>
              <a:rPr lang="en-US" sz="3300" b="1" dirty="0" err="1" smtClean="0">
                <a:latin typeface="DevLys 010" pitchFamily="2" charset="0"/>
              </a:rPr>
              <a:t>iapk;r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jkt</a:t>
            </a:r>
            <a:r>
              <a:rPr lang="en-US" sz="3300" b="1" dirty="0" smtClean="0">
                <a:latin typeface="DevLys 010" pitchFamily="2" charset="0"/>
              </a:rPr>
              <a:t> ,</a:t>
            </a:r>
            <a:r>
              <a:rPr lang="en-US" sz="3300" b="1" dirty="0" err="1" smtClean="0">
                <a:latin typeface="DevLys 010" pitchFamily="2" charset="0"/>
              </a:rPr>
              <a:t>oa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xzke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Lojkt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vf</a:t>
            </a:r>
            <a:r>
              <a:rPr lang="en-US" sz="3300" b="1" dirty="0" smtClean="0">
                <a:latin typeface="DevLys 010" pitchFamily="2" charset="0"/>
              </a:rPr>
              <a:t>/</a:t>
            </a:r>
            <a:r>
              <a:rPr lang="en-US" sz="3300" b="1" dirty="0" err="1" smtClean="0">
                <a:latin typeface="DevLys 010" pitchFamily="2" charset="0"/>
              </a:rPr>
              <a:t>kfu;e</a:t>
            </a:r>
            <a:r>
              <a:rPr lang="en-US" sz="3300" b="1" dirty="0" smtClean="0">
                <a:latin typeface="DevLys 010" pitchFamily="2" charset="0"/>
              </a:rPr>
              <a:t>] 1993 dh /</a:t>
            </a:r>
            <a:r>
              <a:rPr lang="en-US" sz="3300" b="1" dirty="0" err="1" smtClean="0">
                <a:latin typeface="DevLys 010" pitchFamily="2" charset="0"/>
              </a:rPr>
              <a:t>kkjk</a:t>
            </a:r>
            <a:r>
              <a:rPr lang="en-US" sz="3300" b="1" dirty="0" smtClean="0">
                <a:latin typeface="DevLys 010" pitchFamily="2" charset="0"/>
              </a:rPr>
              <a:t> 122 </a:t>
            </a:r>
            <a:r>
              <a:rPr lang="en-US" sz="3300" b="1" dirty="0" err="1" smtClean="0">
                <a:latin typeface="DevLys 010" pitchFamily="2" charset="0"/>
              </a:rPr>
              <a:t>ds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varxZr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nk;j</a:t>
            </a:r>
            <a:r>
              <a:rPr lang="en-US" sz="3300" b="1" dirty="0" smtClean="0">
                <a:latin typeface="DevLys 010" pitchFamily="2" charset="0"/>
              </a:rPr>
              <a:t> ;</a:t>
            </a:r>
            <a:r>
              <a:rPr lang="en-US" sz="3300" b="1" dirty="0" err="1" smtClean="0">
                <a:latin typeface="DevLys 010" pitchFamily="2" charset="0"/>
              </a:rPr>
              <a:t>kfpdkvksa</a:t>
            </a:r>
            <a:r>
              <a:rPr lang="en-US" sz="3300" b="1" dirty="0" smtClean="0">
                <a:latin typeface="DevLys 010" pitchFamily="2" charset="0"/>
              </a:rPr>
              <a:t> dh </a:t>
            </a:r>
            <a:r>
              <a:rPr lang="en-US" sz="3300" b="1" dirty="0" err="1" smtClean="0">
                <a:latin typeface="DevLys 010" pitchFamily="2" charset="0"/>
              </a:rPr>
              <a:t>tkudkjh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fuEu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ftyksa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ls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vizkIr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gSA</a:t>
            </a:r>
            <a:r>
              <a:rPr lang="en-US" sz="3300" b="1" dirty="0" smtClean="0">
                <a:latin typeface="DevLys 010" pitchFamily="2" charset="0"/>
              </a:rPr>
              <a:t/>
            </a:r>
            <a:br>
              <a:rPr lang="en-US" sz="3300" b="1" dirty="0" smtClean="0">
                <a:latin typeface="DevLys 010" pitchFamily="2" charset="0"/>
              </a:rPr>
            </a:b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153400" cy="3992563"/>
          </a:xfrm>
        </p:spPr>
        <p:txBody>
          <a:bodyPr>
            <a:normAutofit fontScale="92500" lnSpcReduction="20000"/>
          </a:bodyPr>
          <a:lstStyle/>
          <a:p>
            <a:pPr algn="just"/>
            <a:endParaRPr lang="en-US" sz="4000" b="1" dirty="0" smtClean="0">
              <a:latin typeface="DevLys 010" pitchFamily="2" charset="0"/>
            </a:endParaRPr>
          </a:p>
          <a:p>
            <a:pPr algn="just"/>
            <a:r>
              <a:rPr lang="en-US" sz="4000" b="1" dirty="0" err="1" smtClean="0">
                <a:latin typeface="DevLys 010" pitchFamily="2" charset="0"/>
              </a:rPr>
              <a:t>fuEu</a:t>
            </a:r>
            <a:r>
              <a:rPr lang="en-US" sz="4000" b="1" smtClean="0">
                <a:latin typeface="DevLys 010" pitchFamily="2" charset="0"/>
              </a:rPr>
              <a:t> 07 ftyksa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e/;</a:t>
            </a:r>
            <a:r>
              <a:rPr lang="en-US" sz="4000" b="1" dirty="0" err="1" smtClean="0">
                <a:latin typeface="DevLys 010" pitchFamily="2" charset="0"/>
              </a:rPr>
              <a:t>izns’k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iapk;r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jkt</a:t>
            </a:r>
            <a:r>
              <a:rPr lang="en-US" sz="4000" b="1" dirty="0" smtClean="0">
                <a:latin typeface="DevLys 010" pitchFamily="2" charset="0"/>
              </a:rPr>
              <a:t> ,</a:t>
            </a:r>
            <a:r>
              <a:rPr lang="en-US" sz="4000" b="1" dirty="0" err="1" smtClean="0">
                <a:latin typeface="DevLys 010" pitchFamily="2" charset="0"/>
              </a:rPr>
              <a:t>oa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xzke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Lojkt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kfu;e</a:t>
            </a:r>
            <a:r>
              <a:rPr lang="en-US" sz="4000" b="1" dirty="0" smtClean="0">
                <a:latin typeface="DevLys 010" pitchFamily="2" charset="0"/>
              </a:rPr>
              <a:t>] 1993 dh /</a:t>
            </a:r>
            <a:r>
              <a:rPr lang="en-US" sz="4000" b="1" dirty="0" err="1" smtClean="0">
                <a:latin typeface="DevLys 010" pitchFamily="2" charset="0"/>
              </a:rPr>
              <a:t>kkjk</a:t>
            </a:r>
            <a:r>
              <a:rPr lang="en-US" sz="4000" b="1" dirty="0" smtClean="0">
                <a:latin typeface="DevLys 010" pitchFamily="2" charset="0"/>
              </a:rPr>
              <a:t> 122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varxZr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nk;j</a:t>
            </a:r>
            <a:r>
              <a:rPr lang="en-US" sz="4000" b="1" dirty="0" smtClean="0">
                <a:latin typeface="DevLys 010" pitchFamily="2" charset="0"/>
              </a:rPr>
              <a:t> ;</a:t>
            </a:r>
            <a:r>
              <a:rPr lang="en-US" sz="4000" b="1" dirty="0" err="1" smtClean="0">
                <a:latin typeface="DevLys 010" pitchFamily="2" charset="0"/>
              </a:rPr>
              <a:t>kfpdkvksa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tkudkjh</a:t>
            </a:r>
            <a:r>
              <a:rPr lang="en-US" sz="4000" b="1" dirty="0" smtClean="0">
                <a:latin typeface="DevLys 010" pitchFamily="2" charset="0"/>
              </a:rPr>
              <a:t> 02 </a:t>
            </a:r>
            <a:r>
              <a:rPr lang="en-US" sz="4000" b="1" dirty="0" err="1" smtClean="0">
                <a:latin typeface="DevLys 010" pitchFamily="2" charset="0"/>
              </a:rPr>
              <a:t>o"kZ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kd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le; </a:t>
            </a:r>
            <a:r>
              <a:rPr lang="en-US" sz="4000" b="1" dirty="0" err="1" smtClean="0">
                <a:latin typeface="DevLys 010" pitchFamily="2" charset="0"/>
              </a:rPr>
              <a:t>O;rhr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gksus</a:t>
            </a:r>
            <a:r>
              <a:rPr lang="en-US" sz="4000" b="1" dirty="0" smtClean="0">
                <a:latin typeface="DevLys 010" pitchFamily="2" charset="0"/>
              </a:rPr>
              <a:t> ,</a:t>
            </a:r>
            <a:r>
              <a:rPr lang="en-US" sz="4000" b="1" dirty="0" err="1" smtClean="0">
                <a:latin typeface="DevLys 010" pitchFamily="2" charset="0"/>
              </a:rPr>
              <a:t>oa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rsjg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Lej.k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</a:t>
            </a:r>
            <a:r>
              <a:rPr lang="en-US" sz="4000" b="1" dirty="0" smtClean="0">
                <a:latin typeface="DevLys 010" pitchFamily="2" charset="0"/>
              </a:rPr>
              <a:t>= </a:t>
            </a:r>
            <a:r>
              <a:rPr lang="en-US" sz="4000" b="1" dirty="0" err="1" smtClean="0">
                <a:latin typeface="DevLys 010" pitchFamily="2" charset="0"/>
              </a:rPr>
              <a:t>Hkstus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ckn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Hkh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izkIr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ugha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gqbZ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gS</a:t>
            </a:r>
            <a:r>
              <a:rPr lang="en-US" sz="4000" b="1" dirty="0" smtClean="0">
                <a:latin typeface="DevLys 010" pitchFamily="2" charset="0"/>
              </a:rPr>
              <a:t>%&amp;</a:t>
            </a:r>
          </a:p>
          <a:p>
            <a:pPr algn="just">
              <a:buNone/>
            </a:pP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u="sng" dirty="0" err="1" smtClean="0">
                <a:latin typeface="DevLys 010" pitchFamily="2" charset="0"/>
              </a:rPr>
              <a:t>ftyk&amp;Hkksiky</a:t>
            </a:r>
            <a:r>
              <a:rPr lang="en-US" sz="4000" b="1" u="sng" dirty="0" smtClean="0">
                <a:latin typeface="DevLys 010" pitchFamily="2" charset="0"/>
              </a:rPr>
              <a:t>] </a:t>
            </a:r>
            <a:r>
              <a:rPr lang="en-US" sz="4000" b="1" u="sng" dirty="0" err="1" smtClean="0">
                <a:latin typeface="DevLys 010" pitchFamily="2" charset="0"/>
              </a:rPr>
              <a:t>jk;lsu</a:t>
            </a:r>
            <a:r>
              <a:rPr lang="en-US" sz="4000" b="1" u="sng" dirty="0" smtClean="0">
                <a:latin typeface="DevLys 010" pitchFamily="2" charset="0"/>
              </a:rPr>
              <a:t>] </a:t>
            </a:r>
            <a:r>
              <a:rPr lang="en-US" sz="4000" b="1" u="sng" dirty="0" err="1" smtClean="0">
                <a:latin typeface="DevLys 010" pitchFamily="2" charset="0"/>
              </a:rPr>
              <a:t>Vhdex</a:t>
            </a:r>
            <a:r>
              <a:rPr lang="en-US" sz="4000" b="1" u="sng" dirty="0" smtClean="0">
                <a:latin typeface="DevLys 010" pitchFamily="2" charset="0"/>
              </a:rPr>
              <a:t>&lt;+] </a:t>
            </a:r>
            <a:r>
              <a:rPr lang="en-US" sz="4000" b="1" u="sng" dirty="0" err="1" smtClean="0">
                <a:latin typeface="DevLys 010" pitchFamily="2" charset="0"/>
              </a:rPr>
              <a:t>flouh</a:t>
            </a:r>
            <a:r>
              <a:rPr lang="en-US" sz="4000" b="1" u="sng" dirty="0" smtClean="0">
                <a:latin typeface="DevLys 010" pitchFamily="2" charset="0"/>
              </a:rPr>
              <a:t>] </a:t>
            </a:r>
            <a:r>
              <a:rPr lang="en-US" sz="4000" b="1" u="sng" dirty="0" err="1" smtClean="0">
                <a:latin typeface="DevLys 010" pitchFamily="2" charset="0"/>
              </a:rPr>
              <a:t>lh</a:t>
            </a:r>
            <a:r>
              <a:rPr lang="en-US" sz="4000" b="1" u="sng" dirty="0" smtClean="0">
                <a:latin typeface="DevLys 010" pitchFamily="2" charset="0"/>
              </a:rPr>
              <a:t>/</a:t>
            </a:r>
            <a:r>
              <a:rPr lang="en-US" sz="4000" b="1" u="sng" dirty="0" err="1" smtClean="0">
                <a:latin typeface="DevLys 010" pitchFamily="2" charset="0"/>
              </a:rPr>
              <a:t>kh</a:t>
            </a:r>
            <a:r>
              <a:rPr lang="en-US" sz="4000" b="1" u="sng" dirty="0" smtClean="0">
                <a:latin typeface="DevLys 010" pitchFamily="2" charset="0"/>
              </a:rPr>
              <a:t>] '</a:t>
            </a:r>
            <a:r>
              <a:rPr lang="en-US" sz="4000" b="1" u="sng" dirty="0" err="1" smtClean="0">
                <a:latin typeface="DevLys 010" pitchFamily="2" charset="0"/>
              </a:rPr>
              <a:t>kgMksy</a:t>
            </a:r>
            <a:r>
              <a:rPr lang="en-US" sz="4000" b="1" u="sng" dirty="0" smtClean="0">
                <a:latin typeface="DevLys 010" pitchFamily="2" charset="0"/>
              </a:rPr>
              <a:t> ,</a:t>
            </a:r>
            <a:r>
              <a:rPr lang="en-US" sz="4000" b="1" u="sng" dirty="0" err="1" smtClean="0">
                <a:latin typeface="DevLys 010" pitchFamily="2" charset="0"/>
              </a:rPr>
              <a:t>oa</a:t>
            </a:r>
            <a:r>
              <a:rPr lang="en-US" sz="4000" b="1" u="sng" dirty="0" smtClean="0">
                <a:latin typeface="DevLys 010" pitchFamily="2" charset="0"/>
              </a:rPr>
              <a:t> </a:t>
            </a:r>
            <a:r>
              <a:rPr lang="en-US" sz="4000" b="1" u="sng" dirty="0" err="1" smtClean="0">
                <a:latin typeface="DevLys 010" pitchFamily="2" charset="0"/>
              </a:rPr>
              <a:t>mefj;k</a:t>
            </a:r>
            <a:r>
              <a:rPr lang="en-US" sz="4000" b="1" u="sng" dirty="0" smtClean="0">
                <a:latin typeface="DevLys 010" pitchFamily="2" charset="0"/>
              </a:rPr>
              <a:t> e/;</a:t>
            </a:r>
            <a:r>
              <a:rPr lang="en-US" sz="4000" b="1" u="sng" dirty="0" err="1" smtClean="0">
                <a:latin typeface="DevLys 010" pitchFamily="2" charset="0"/>
              </a:rPr>
              <a:t>izns’kA</a:t>
            </a:r>
            <a:endParaRPr lang="en-US" sz="4000" b="1" u="sng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fuEu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smtClean="0">
                <a:latin typeface="DevLys 010" pitchFamily="2" charset="0"/>
              </a:rPr>
              <a:t> 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nks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nks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fodkl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k.M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iM+rs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fuEu</a:t>
            </a:r>
            <a:r>
              <a:rPr lang="en-US" b="1" dirty="0" smtClean="0">
                <a:latin typeface="DevLys 010" pitchFamily="2" charset="0"/>
              </a:rPr>
              <a:t> 17 </a:t>
            </a:r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okMksZ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;</a:t>
            </a:r>
            <a:r>
              <a:rPr lang="en-US" b="1" dirty="0" err="1" smtClean="0">
                <a:latin typeface="DevLys 010" pitchFamily="2" charset="0"/>
              </a:rPr>
              <a:t>qfDrlaxr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ifjlheu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%&amp;</a:t>
            </a:r>
          </a:p>
          <a:p>
            <a:pPr algn="just">
              <a:buNone/>
            </a:pP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&amp;/</a:t>
            </a:r>
            <a:r>
              <a:rPr lang="en-US" b="1" dirty="0" err="1" smtClean="0">
                <a:latin typeface="DevLys 010" pitchFamily="2" charset="0"/>
              </a:rPr>
              <a:t>kkj</a:t>
            </a:r>
            <a:r>
              <a:rPr lang="en-US" b="1" dirty="0" smtClean="0">
                <a:latin typeface="DevLys 010" pitchFamily="2" charset="0"/>
              </a:rPr>
              <a:t>] &gt;</a:t>
            </a:r>
            <a:r>
              <a:rPr lang="en-US" b="1" dirty="0" err="1" smtClean="0">
                <a:latin typeface="DevLys 010" pitchFamily="2" charset="0"/>
              </a:rPr>
              <a:t>kcqvk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nfr;k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fNUnOkkM+k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e.Myk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fM.MkSjh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ujflagiqj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jryke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nsokl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Vhdex</a:t>
            </a:r>
            <a:r>
              <a:rPr lang="en-US" b="1" dirty="0" smtClean="0">
                <a:latin typeface="DevLys 010" pitchFamily="2" charset="0"/>
              </a:rPr>
              <a:t>&lt;+] </a:t>
            </a:r>
            <a:r>
              <a:rPr lang="en-US" b="1" dirty="0" err="1" smtClean="0">
                <a:latin typeface="DevLys 010" pitchFamily="2" charset="0"/>
              </a:rPr>
              <a:t>iUuk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flaxjkSyh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gks’kaxkckn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gjnk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mefj;k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vuwiiqjA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v)Z-’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dzekad</a:t>
            </a:r>
            <a:r>
              <a:rPr lang="en-US" b="1" dirty="0" smtClean="0">
                <a:latin typeface="DevLys 010" pitchFamily="2" charset="0"/>
              </a:rPr>
              <a:t> ,Q&amp;70&amp;24@16@rhu@505]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24&amp;12&amp;2016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xzkeh.k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fodkl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Fkk</a:t>
            </a:r>
            <a:r>
              <a:rPr lang="en-US" b="1" dirty="0" smtClean="0">
                <a:latin typeface="DevLys 010" pitchFamily="2" charset="0"/>
              </a:rPr>
              <a:t> A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v)Z-’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dzekad</a:t>
            </a:r>
            <a:r>
              <a:rPr lang="en-US" b="1" dirty="0" smtClean="0">
                <a:latin typeface="DevLys 010" pitchFamily="2" charset="0"/>
              </a:rPr>
              <a:t> ,Q&amp;70&amp;24@16@rhu@194]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13@03@2018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mijksDr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b="1" dirty="0" err="1" smtClean="0">
                <a:latin typeface="DevLys 010" pitchFamily="2" charset="0"/>
              </a:rPr>
              <a:t>fuEu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ftyk&amp;vyhjktiqj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Nrjiqj</a:t>
            </a:r>
            <a:r>
              <a:rPr lang="en-US" b="1" dirty="0" smtClean="0">
                <a:latin typeface="DevLys 010" pitchFamily="2" charset="0"/>
              </a:rPr>
              <a:t> 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jktx</a:t>
            </a:r>
            <a:r>
              <a:rPr lang="en-US" b="1" dirty="0" smtClean="0">
                <a:latin typeface="DevLys 010" pitchFamily="2" charset="0"/>
              </a:rPr>
              <a:t>&lt;+ A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ftyksa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vis</a:t>
            </a:r>
            <a:r>
              <a:rPr lang="en-US" sz="4000" b="1" dirty="0" smtClean="0">
                <a:latin typeface="DevLys 010" pitchFamily="2" charset="0"/>
              </a:rPr>
              <a:t>{</a:t>
            </a:r>
            <a:r>
              <a:rPr lang="en-US" sz="4000" b="1" dirty="0" err="1" smtClean="0">
                <a:latin typeface="DevLys 010" pitchFamily="2" charset="0"/>
              </a:rPr>
              <a:t>kk,a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ftyk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iapk;rksa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OkkMksZ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;</a:t>
            </a:r>
            <a:r>
              <a:rPr lang="en-US" sz="4000" b="1" dirty="0" err="1" smtClean="0">
                <a:latin typeface="DevLys 010" pitchFamily="2" charset="0"/>
              </a:rPr>
              <a:t>qfDrlaxr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ifjlheu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sz="5200" b="1" dirty="0" err="1" smtClean="0">
                <a:latin typeface="DevLys 010" pitchFamily="2" charset="0"/>
              </a:rPr>
              <a:t>dfri</a:t>
            </a:r>
            <a:r>
              <a:rPr lang="en-US" sz="5200" b="1" dirty="0" smtClean="0">
                <a:latin typeface="DevLys 010" pitchFamily="2" charset="0"/>
              </a:rPr>
              <a:t>; </a:t>
            </a:r>
            <a:r>
              <a:rPr lang="en-US" sz="5200" b="1" dirty="0" err="1" smtClean="0">
                <a:latin typeface="DevLys 010" pitchFamily="2" charset="0"/>
              </a:rPr>
              <a:t>ftyksa</a:t>
            </a:r>
            <a:r>
              <a:rPr lang="en-US" sz="5200" b="1" dirty="0" smtClean="0">
                <a:latin typeface="DevLys 010" pitchFamily="2" charset="0"/>
              </a:rPr>
              <a:t> }</a:t>
            </a:r>
            <a:r>
              <a:rPr lang="en-US" sz="5200" b="1" dirty="0" err="1" smtClean="0">
                <a:latin typeface="DevLys 010" pitchFamily="2" charset="0"/>
              </a:rPr>
              <a:t>kjk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ftyk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iapk;r@tuin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iapk;rksa</a:t>
            </a:r>
            <a:r>
              <a:rPr lang="en-US" sz="5200" b="1" dirty="0" smtClean="0">
                <a:latin typeface="DevLys 010" pitchFamily="2" charset="0"/>
              </a:rPr>
              <a:t>  </a:t>
            </a:r>
            <a:r>
              <a:rPr lang="en-US" sz="5200" b="1" dirty="0" err="1" smtClean="0">
                <a:latin typeface="DevLys 010" pitchFamily="2" charset="0"/>
              </a:rPr>
              <a:t>esa</a:t>
            </a:r>
            <a:r>
              <a:rPr lang="en-US" sz="5200" b="1" dirty="0" smtClean="0">
                <a:latin typeface="DevLys 010" pitchFamily="2" charset="0"/>
              </a:rPr>
              <a:t> v/;{</a:t>
            </a:r>
            <a:r>
              <a:rPr lang="en-US" sz="5200" b="1" dirty="0" err="1" smtClean="0">
                <a:latin typeface="DevLys 010" pitchFamily="2" charset="0"/>
              </a:rPr>
              <a:t>k@mik</a:t>
            </a:r>
            <a:r>
              <a:rPr lang="en-US" sz="5200" b="1" dirty="0" smtClean="0">
                <a:latin typeface="DevLys 010" pitchFamily="2" charset="0"/>
              </a:rPr>
              <a:t>/;{k in dh </a:t>
            </a:r>
            <a:r>
              <a:rPr lang="en-US" sz="5200" b="1" dirty="0" err="1" smtClean="0">
                <a:latin typeface="DevLys 010" pitchFamily="2" charset="0"/>
              </a:rPr>
              <a:t>fjfDr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gksus</a:t>
            </a:r>
            <a:r>
              <a:rPr lang="en-US" sz="5200" b="1" dirty="0" smtClean="0">
                <a:latin typeface="DevLys 010" pitchFamily="2" charset="0"/>
              </a:rPr>
              <a:t> dh </a:t>
            </a:r>
            <a:r>
              <a:rPr lang="en-US" sz="5200" b="1" dirty="0" err="1" smtClean="0">
                <a:latin typeface="DevLys 010" pitchFamily="2" charset="0"/>
              </a:rPr>
              <a:t>fLFkfr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esa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fjDr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inksa</a:t>
            </a:r>
            <a:r>
              <a:rPr lang="en-US" sz="5200" b="1" dirty="0" smtClean="0">
                <a:latin typeface="DevLys 010" pitchFamily="2" charset="0"/>
              </a:rPr>
              <a:t> dh </a:t>
            </a:r>
            <a:r>
              <a:rPr lang="en-US" sz="5200" b="1" dirty="0" err="1" smtClean="0">
                <a:latin typeface="DevLys 010" pitchFamily="2" charset="0"/>
              </a:rPr>
              <a:t>tkudkjh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vk;ksx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dks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rRdky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ugha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Hksth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tkrh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gSA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tcfd</a:t>
            </a:r>
            <a:r>
              <a:rPr lang="en-US" sz="5200" b="1" dirty="0" smtClean="0">
                <a:latin typeface="DevLys 010" pitchFamily="2" charset="0"/>
              </a:rPr>
              <a:t> v/;{</a:t>
            </a:r>
            <a:r>
              <a:rPr lang="en-US" sz="5200" b="1" dirty="0" err="1" smtClean="0">
                <a:latin typeface="DevLys 010" pitchFamily="2" charset="0"/>
              </a:rPr>
              <a:t>k@mik</a:t>
            </a:r>
            <a:r>
              <a:rPr lang="en-US" sz="5200" b="1" dirty="0" smtClean="0">
                <a:latin typeface="DevLys 010" pitchFamily="2" charset="0"/>
              </a:rPr>
              <a:t>/;{k </a:t>
            </a:r>
            <a:r>
              <a:rPr lang="en-US" sz="5200" b="1" dirty="0" err="1" smtClean="0">
                <a:latin typeface="DevLys 010" pitchFamily="2" charset="0"/>
              </a:rPr>
              <a:t>ds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fjDr</a:t>
            </a:r>
            <a:r>
              <a:rPr lang="en-US" sz="5200" b="1" dirty="0" smtClean="0">
                <a:latin typeface="DevLys 010" pitchFamily="2" charset="0"/>
              </a:rPr>
              <a:t> in </a:t>
            </a:r>
            <a:r>
              <a:rPr lang="en-US" sz="5200" b="1" dirty="0" err="1" smtClean="0">
                <a:latin typeface="DevLys 010" pitchFamily="2" charset="0"/>
              </a:rPr>
              <a:t>gksus</a:t>
            </a:r>
            <a:r>
              <a:rPr lang="en-US" sz="5200" b="1" dirty="0" smtClean="0">
                <a:latin typeface="DevLys 010" pitchFamily="2" charset="0"/>
              </a:rPr>
              <a:t> dh </a:t>
            </a:r>
            <a:r>
              <a:rPr lang="en-US" sz="5200" b="1" dirty="0" err="1" smtClean="0">
                <a:latin typeface="DevLys 010" pitchFamily="2" charset="0"/>
              </a:rPr>
              <a:t>fLFkfr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esa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tkudkjh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vfr’kh?kz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vk;ksx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dks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Hkstuk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vfuok;Z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gS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rkfd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vk;ksx</a:t>
            </a:r>
            <a:r>
              <a:rPr lang="en-US" sz="5200" b="1" dirty="0" smtClean="0">
                <a:latin typeface="DevLys 010" pitchFamily="2" charset="0"/>
              </a:rPr>
              <a:t> }</a:t>
            </a:r>
            <a:r>
              <a:rPr lang="en-US" sz="5200" b="1" dirty="0" err="1" smtClean="0">
                <a:latin typeface="DevLys 010" pitchFamily="2" charset="0"/>
              </a:rPr>
              <a:t>kjk</a:t>
            </a:r>
            <a:r>
              <a:rPr lang="en-US" sz="5200" b="1" dirty="0" smtClean="0">
                <a:latin typeface="DevLys 010" pitchFamily="2" charset="0"/>
              </a:rPr>
              <a:t> v/;{</a:t>
            </a:r>
            <a:r>
              <a:rPr lang="en-US" sz="5200" b="1" dirty="0" err="1" smtClean="0">
                <a:latin typeface="DevLys 010" pitchFamily="2" charset="0"/>
              </a:rPr>
              <a:t>k@mik</a:t>
            </a:r>
            <a:r>
              <a:rPr lang="en-US" sz="5200" b="1" dirty="0" smtClean="0">
                <a:latin typeface="DevLys 010" pitchFamily="2" charset="0"/>
              </a:rPr>
              <a:t>/;{k </a:t>
            </a:r>
            <a:r>
              <a:rPr lang="en-US" sz="5200" b="1" dirty="0" err="1" smtClean="0">
                <a:latin typeface="DevLys 010" pitchFamily="2" charset="0"/>
              </a:rPr>
              <a:t>dk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fuokZpu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lEiUu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djkus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gsrq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frfFk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fu;r</a:t>
            </a:r>
            <a:r>
              <a:rPr lang="en-US" sz="5200" b="1" dirty="0" smtClean="0">
                <a:latin typeface="DevLys 010" pitchFamily="2" charset="0"/>
              </a:rPr>
              <a:t> dh </a:t>
            </a:r>
            <a:r>
              <a:rPr lang="en-US" sz="5200" b="1" dirty="0" err="1" smtClean="0">
                <a:latin typeface="DevLys 010" pitchFamily="2" charset="0"/>
              </a:rPr>
              <a:t>tk</a:t>
            </a:r>
            <a:r>
              <a:rPr lang="en-US" sz="5200" b="1" dirty="0" smtClean="0">
                <a:latin typeface="DevLys 010" pitchFamily="2" charset="0"/>
              </a:rPr>
              <a:t> </a:t>
            </a:r>
            <a:r>
              <a:rPr lang="en-US" sz="5200" b="1" dirty="0" err="1" smtClean="0">
                <a:latin typeface="DevLys 010" pitchFamily="2" charset="0"/>
              </a:rPr>
              <a:t>ldsaA</a:t>
            </a:r>
            <a:endParaRPr lang="en-US" sz="52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kk,a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ekg</a:t>
            </a:r>
            <a:r>
              <a:rPr lang="en-US" b="1" dirty="0" smtClean="0">
                <a:latin typeface="DevLys 010" pitchFamily="2" charset="0"/>
              </a:rPr>
              <a:t> Qjojh&amp;2018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dysDVj&amp;neksg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cfV;kx</a:t>
            </a:r>
            <a:r>
              <a:rPr lang="en-US" b="1" dirty="0" smtClean="0">
                <a:latin typeface="DevLys 010" pitchFamily="2" charset="0"/>
              </a:rPr>
              <a:t>&lt;+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v/;{k in dh </a:t>
            </a:r>
            <a:r>
              <a:rPr lang="en-US" b="1" dirty="0" err="1" smtClean="0">
                <a:latin typeface="DevLys 010" pitchFamily="2" charset="0"/>
              </a:rPr>
              <a:t>fjfDr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izsf"kr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tcfd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fjDr</a:t>
            </a:r>
            <a:r>
              <a:rPr lang="en-US" b="1" dirty="0" smtClean="0">
                <a:latin typeface="DevLys 010" pitchFamily="2" charset="0"/>
              </a:rPr>
              <a:t> in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ekg</a:t>
            </a:r>
            <a:r>
              <a:rPr lang="en-US" b="1" dirty="0" smtClean="0">
                <a:latin typeface="DevLys 010" pitchFamily="2" charset="0"/>
              </a:rPr>
              <a:t> tuojh&amp;2018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</a:t>
            </a:r>
            <a:r>
              <a:rPr lang="en-US" b="1" dirty="0" smtClean="0">
                <a:latin typeface="DevLys 010" pitchFamily="2" charset="0"/>
              </a:rPr>
              <a:t>; in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mijkar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ftys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v/;{k in dh </a:t>
            </a:r>
            <a:r>
              <a:rPr lang="en-US" b="1" dirty="0" err="1" smtClean="0">
                <a:latin typeface="DevLys 010" pitchFamily="2" charset="0"/>
              </a:rPr>
              <a:t>fjfDr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tcfd</a:t>
            </a:r>
            <a:r>
              <a:rPr lang="en-US" b="1" dirty="0" smtClean="0">
                <a:latin typeface="DevLys 010" pitchFamily="2" charset="0"/>
              </a:rPr>
              <a:t> v/;{k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in </a:t>
            </a:r>
            <a:r>
              <a:rPr lang="en-US" b="1" dirty="0" err="1" smtClean="0">
                <a:latin typeface="DevLys 010" pitchFamily="2" charset="0"/>
              </a:rPr>
              <a:t>foxr</a:t>
            </a:r>
            <a:r>
              <a:rPr lang="en-US" b="1" dirty="0" smtClean="0">
                <a:latin typeface="DevLys 010" pitchFamily="2" charset="0"/>
              </a:rPr>
              <a:t> 05 </a:t>
            </a:r>
            <a:r>
              <a:rPr lang="en-US" b="1" dirty="0" err="1" smtClean="0">
                <a:latin typeface="DevLys 010" pitchFamily="2" charset="0"/>
              </a:rPr>
              <a:t>ekg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FkkA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pwWfd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O;fDr</a:t>
            </a:r>
            <a:r>
              <a:rPr lang="en-US" b="1" dirty="0" smtClean="0">
                <a:latin typeface="DevLys 010" pitchFamily="2" charset="0"/>
              </a:rPr>
              <a:t> v/;{</a:t>
            </a:r>
            <a:r>
              <a:rPr lang="en-US" b="1" dirty="0" err="1" smtClean="0">
                <a:latin typeface="DevLys 010" pitchFamily="2" charset="0"/>
              </a:rPr>
              <a:t>k@mik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in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igys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mijkar</a:t>
            </a:r>
            <a:r>
              <a:rPr lang="en-US" b="1" dirty="0" smtClean="0">
                <a:latin typeface="DevLys 010" pitchFamily="2" charset="0"/>
              </a:rPr>
              <a:t> v/;{</a:t>
            </a:r>
            <a:r>
              <a:rPr lang="en-US" b="1" dirty="0" err="1" smtClean="0">
                <a:latin typeface="DevLys 010" pitchFamily="2" charset="0"/>
              </a:rPr>
              <a:t>k@mik</a:t>
            </a:r>
            <a:r>
              <a:rPr lang="en-US" b="1" dirty="0" smtClean="0">
                <a:latin typeface="DevLys 010" pitchFamily="2" charset="0"/>
              </a:rPr>
              <a:t>/;{k in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vizR</a:t>
            </a:r>
            <a:r>
              <a:rPr lang="en-US" b="1" dirty="0" smtClean="0">
                <a:latin typeface="DevLys 010" pitchFamily="2" charset="0"/>
              </a:rPr>
              <a:t>;{k :</a:t>
            </a:r>
            <a:r>
              <a:rPr lang="en-US" b="1" dirty="0" err="1" smtClean="0">
                <a:latin typeface="DevLys 010" pitchFamily="2" charset="0"/>
              </a:rPr>
              <a:t>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vr</a:t>
            </a:r>
            <a:r>
              <a:rPr lang="en-US" b="1" dirty="0" smtClean="0">
                <a:latin typeface="DevLys 010" pitchFamily="2" charset="0"/>
              </a:rPr>
              <a:t>% </a:t>
            </a:r>
            <a:r>
              <a:rPr lang="en-US" b="1" dirty="0" err="1" smtClean="0">
                <a:latin typeface="DevLys 010" pitchFamily="2" charset="0"/>
              </a:rPr>
              <a:t>Hkfo</a:t>
            </a:r>
            <a:r>
              <a:rPr lang="en-US" b="1" dirty="0" smtClean="0">
                <a:latin typeface="DevLys 010" pitchFamily="2" charset="0"/>
              </a:rPr>
              <a:t>";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izdkj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fufeZr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fo’ks“k</a:t>
            </a:r>
            <a:r>
              <a:rPr lang="en-US" b="1" dirty="0" smtClean="0">
                <a:latin typeface="DevLys 010" pitchFamily="2" charset="0"/>
              </a:rPr>
              <a:t> /;</a:t>
            </a:r>
            <a:r>
              <a:rPr lang="en-US" b="1" dirty="0" err="1" smtClean="0">
                <a:latin typeface="DevLys 010" pitchFamily="2" charset="0"/>
              </a:rPr>
              <a:t>ku</a:t>
            </a:r>
            <a:r>
              <a:rPr lang="en-US" b="1" dirty="0" smtClean="0">
                <a:latin typeface="DevLys 010" pitchFamily="2" charset="0"/>
              </a:rPr>
              <a:t> j[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tkosA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izdj.k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lapkyu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] 1995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] 28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varxZr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fy;s</a:t>
            </a:r>
            <a:r>
              <a:rPr lang="en-US" b="1" dirty="0" smtClean="0">
                <a:latin typeface="DevLys 010" pitchFamily="2" charset="0"/>
              </a:rPr>
              <a:t> le; </a:t>
            </a:r>
            <a:r>
              <a:rPr lang="en-US" b="1" dirty="0" err="1" smtClean="0">
                <a:latin typeface="DevLys 010" pitchFamily="2" charset="0"/>
              </a:rPr>
              <a:t>vuqlwph</a:t>
            </a:r>
            <a:r>
              <a:rPr lang="en-US" b="1" dirty="0" smtClean="0">
                <a:latin typeface="DevLys 010" pitchFamily="2" charset="0"/>
              </a:rPr>
              <a:t> fu/</a:t>
            </a:r>
            <a:r>
              <a:rPr lang="en-US" b="1" dirty="0" err="1" smtClean="0">
                <a:latin typeface="DevLys 010" pitchFamily="2" charset="0"/>
              </a:rPr>
              <a:t>kkZfjr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tkrh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fuEukafdr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lqLi"V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mYys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jgrk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%&amp;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[k] le;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ukefunsZ’ku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</a:t>
            </a:r>
            <a:r>
              <a:rPr lang="en-US" b="1" dirty="0" err="1" smtClean="0">
                <a:latin typeface="DevLys 010" pitchFamily="2" charset="0"/>
              </a:rPr>
              <a:t>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laoh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[k] le;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vH;fFkZrk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okil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ysus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le;A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Ekrnku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le;A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smtClean="0">
                <a:latin typeface="DevLys 010" pitchFamily="2" charset="0"/>
              </a:rPr>
              <a:t>Ekrx.kuk dh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[k] le;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endParaRPr lang="en-US" b="1" dirty="0" smtClean="0">
              <a:latin typeface="DevLys 010" pitchFamily="2" charset="0"/>
            </a:endParaRPr>
          </a:p>
          <a:p>
            <a:pPr algn="just"/>
            <a:endParaRPr lang="en-US" b="1" dirty="0" smtClean="0">
              <a:latin typeface="DevLys 010" pitchFamily="2" charset="0"/>
            </a:endParaRPr>
          </a:p>
          <a:p>
            <a:pPr algn="just"/>
            <a:endParaRPr lang="en-US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839200" cy="5486400"/>
          </a:xfrm>
        </p:spPr>
        <p:txBody>
          <a:bodyPr>
            <a:normAutofit fontScale="85000" lnSpcReduction="10000"/>
          </a:bodyPr>
          <a:lstStyle/>
          <a:p>
            <a:r>
              <a:rPr lang="en-US" sz="4100" b="1" dirty="0" err="1" smtClean="0">
                <a:latin typeface="DevLys 010" pitchFamily="2" charset="0"/>
              </a:rPr>
              <a:t>fdlh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okMZ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iap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ekeys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esa</a:t>
            </a:r>
            <a:r>
              <a:rPr lang="en-US" sz="4100" b="1" dirty="0" smtClean="0">
                <a:latin typeface="DevLys 010" pitchFamily="2" charset="0"/>
              </a:rPr>
              <a:t> &amp;200 :</a:t>
            </a:r>
            <a:r>
              <a:rPr lang="en-US" sz="4100" b="1" dirty="0" err="1" smtClean="0">
                <a:latin typeface="DevLys 010" pitchFamily="2" charset="0"/>
              </a:rPr>
              <a:t>Ik;s</a:t>
            </a:r>
            <a:endParaRPr lang="en-US" sz="4100" b="1" dirty="0" smtClean="0">
              <a:latin typeface="DevLys 010" pitchFamily="2" charset="0"/>
            </a:endParaRPr>
          </a:p>
          <a:p>
            <a:r>
              <a:rPr lang="en-US" sz="4100" b="1" dirty="0" err="1" smtClean="0">
                <a:latin typeface="DevLys 010" pitchFamily="2" charset="0"/>
              </a:rPr>
              <a:t>fdlh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xzke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iapk;r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ljiap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ekeys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esa</a:t>
            </a:r>
            <a:r>
              <a:rPr lang="en-US" sz="4100" b="1" dirty="0" smtClean="0">
                <a:latin typeface="DevLys 010" pitchFamily="2" charset="0"/>
              </a:rPr>
              <a:t> &amp;1000 :</a:t>
            </a:r>
            <a:r>
              <a:rPr lang="en-US" sz="4100" b="1" dirty="0" err="1" smtClean="0">
                <a:latin typeface="DevLys 010" pitchFamily="2" charset="0"/>
              </a:rPr>
              <a:t>Ik;s</a:t>
            </a:r>
            <a:endParaRPr lang="en-US" sz="4100" b="1" dirty="0" smtClean="0">
              <a:latin typeface="DevLys 010" pitchFamily="2" charset="0"/>
            </a:endParaRPr>
          </a:p>
          <a:p>
            <a:r>
              <a:rPr lang="en-US" sz="4100" b="1" dirty="0" err="1" smtClean="0">
                <a:latin typeface="DevLys 010" pitchFamily="2" charset="0"/>
              </a:rPr>
              <a:t>fdlh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tuin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iapk;r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lnL</a:t>
            </a:r>
            <a:r>
              <a:rPr lang="en-US" sz="4100" b="1" dirty="0" smtClean="0">
                <a:latin typeface="DevLys 010" pitchFamily="2" charset="0"/>
              </a:rPr>
              <a:t>;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ekeys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esa</a:t>
            </a:r>
            <a:r>
              <a:rPr lang="en-US" sz="4100" b="1" dirty="0" smtClean="0">
                <a:latin typeface="DevLys 010" pitchFamily="2" charset="0"/>
              </a:rPr>
              <a:t> &amp;2000 :</a:t>
            </a:r>
            <a:r>
              <a:rPr lang="en-US" sz="4100" b="1" dirty="0" err="1" smtClean="0">
                <a:latin typeface="DevLys 010" pitchFamily="2" charset="0"/>
              </a:rPr>
              <a:t>Ik;s</a:t>
            </a:r>
            <a:endParaRPr lang="en-US" sz="4100" b="1" dirty="0" smtClean="0">
              <a:latin typeface="DevLys 010" pitchFamily="2" charset="0"/>
            </a:endParaRPr>
          </a:p>
          <a:p>
            <a:r>
              <a:rPr lang="en-US" sz="4100" b="1" dirty="0" err="1" smtClean="0">
                <a:latin typeface="DevLys 010" pitchFamily="2" charset="0"/>
              </a:rPr>
              <a:t>fdlh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ftyk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iapk;r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lnL</a:t>
            </a:r>
            <a:r>
              <a:rPr lang="en-US" sz="4100" b="1" dirty="0" smtClean="0">
                <a:latin typeface="DevLys 010" pitchFamily="2" charset="0"/>
              </a:rPr>
              <a:t>;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ekeys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esa</a:t>
            </a:r>
            <a:r>
              <a:rPr lang="en-US" sz="4100" b="1" dirty="0" smtClean="0">
                <a:latin typeface="DevLys 010" pitchFamily="2" charset="0"/>
              </a:rPr>
              <a:t> &amp;4000 :</a:t>
            </a:r>
            <a:r>
              <a:rPr lang="en-US" sz="4100" b="1" dirty="0" err="1" smtClean="0">
                <a:latin typeface="DevLys 010" pitchFamily="2" charset="0"/>
              </a:rPr>
              <a:t>Ik;s</a:t>
            </a:r>
            <a:endParaRPr lang="en-US" sz="4100" b="1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sz="4100" b="1" dirty="0" err="1" smtClean="0">
                <a:latin typeface="DevLys 010" pitchFamily="2" charset="0"/>
              </a:rPr>
              <a:t>ijUrq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tgkW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dksbZ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vH;FkhZ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efgyk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gks</a:t>
            </a:r>
            <a:r>
              <a:rPr lang="en-US" sz="4100" b="1" dirty="0" smtClean="0">
                <a:latin typeface="DevLys 010" pitchFamily="2" charset="0"/>
              </a:rPr>
              <a:t> ;k </a:t>
            </a:r>
            <a:r>
              <a:rPr lang="en-US" sz="4100" b="1" dirty="0" err="1" smtClean="0">
                <a:latin typeface="DevLys 010" pitchFamily="2" charset="0"/>
              </a:rPr>
              <a:t>vuqlwfpr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tkfr</a:t>
            </a:r>
            <a:r>
              <a:rPr lang="en-US" sz="4100" b="1" dirty="0" smtClean="0">
                <a:latin typeface="DevLys 010" pitchFamily="2" charset="0"/>
              </a:rPr>
              <a:t>] </a:t>
            </a:r>
            <a:r>
              <a:rPr lang="en-US" sz="4100" b="1" dirty="0" err="1" smtClean="0">
                <a:latin typeface="DevLys 010" pitchFamily="2" charset="0"/>
              </a:rPr>
              <a:t>vuqlwfpr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tutkfr</a:t>
            </a:r>
            <a:r>
              <a:rPr lang="en-US" sz="4100" b="1" dirty="0" smtClean="0">
                <a:latin typeface="DevLys 010" pitchFamily="2" charset="0"/>
              </a:rPr>
              <a:t> ;k </a:t>
            </a:r>
            <a:r>
              <a:rPr lang="en-US" sz="4100" b="1" dirty="0" err="1" smtClean="0">
                <a:latin typeface="DevLys 010" pitchFamily="2" charset="0"/>
              </a:rPr>
              <a:t>fiNM+k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oxZ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lnL</a:t>
            </a:r>
            <a:r>
              <a:rPr lang="en-US" sz="4100" b="1" dirty="0" smtClean="0">
                <a:latin typeface="DevLys 010" pitchFamily="2" charset="0"/>
              </a:rPr>
              <a:t>; </a:t>
            </a:r>
            <a:r>
              <a:rPr lang="en-US" sz="4100" b="1" dirty="0" err="1" smtClean="0">
                <a:latin typeface="DevLys 010" pitchFamily="2" charset="0"/>
              </a:rPr>
              <a:t>gks</a:t>
            </a:r>
            <a:r>
              <a:rPr lang="en-US" sz="4100" b="1" dirty="0" smtClean="0">
                <a:latin typeface="DevLys 010" pitchFamily="2" charset="0"/>
              </a:rPr>
              <a:t>] </a:t>
            </a:r>
            <a:r>
              <a:rPr lang="en-US" sz="4100" b="1" dirty="0" err="1" smtClean="0">
                <a:latin typeface="DevLys 010" pitchFamily="2" charset="0"/>
              </a:rPr>
              <a:t>ogkW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bl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fu;e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v/</a:t>
            </a:r>
            <a:r>
              <a:rPr lang="en-US" sz="4100" b="1" dirty="0" err="1" smtClean="0">
                <a:latin typeface="DevLys 010" pitchFamily="2" charset="0"/>
              </a:rPr>
              <a:t>khu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mls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mijksDr</a:t>
            </a:r>
            <a:r>
              <a:rPr lang="en-US" sz="4100" b="1" dirty="0" smtClean="0">
                <a:latin typeface="DevLys 010" pitchFamily="2" charset="0"/>
              </a:rPr>
              <a:t> /</a:t>
            </a:r>
            <a:r>
              <a:rPr lang="en-US" sz="4100" b="1" dirty="0" err="1" smtClean="0">
                <a:latin typeface="DevLys 010" pitchFamily="2" charset="0"/>
              </a:rPr>
              <a:t>kujkf’k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dsoy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vk</a:t>
            </a:r>
            <a:r>
              <a:rPr lang="en-US" sz="4100" b="1" dirty="0" smtClean="0">
                <a:latin typeface="DevLys 010" pitchFamily="2" charset="0"/>
              </a:rPr>
              <a:t>/</a:t>
            </a:r>
            <a:r>
              <a:rPr lang="en-US" sz="4100" b="1" dirty="0" err="1" smtClean="0">
                <a:latin typeface="DevLys 010" pitchFamily="2" charset="0"/>
              </a:rPr>
              <a:t>kk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Hkkx</a:t>
            </a:r>
            <a:r>
              <a:rPr lang="en-US" sz="4100" b="1" dirty="0" smtClean="0">
                <a:latin typeface="DevLys 010" pitchFamily="2" charset="0"/>
              </a:rPr>
              <a:t> izfrHkwfr¼fu{ksi½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:</a:t>
            </a:r>
            <a:r>
              <a:rPr lang="en-US" sz="4100" b="1" dirty="0" err="1" smtClean="0">
                <a:latin typeface="DevLys 010" pitchFamily="2" charset="0"/>
              </a:rPr>
              <a:t>Ik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esa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tek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djuk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gksxkA</a:t>
            </a:r>
            <a:endParaRPr lang="en-US" sz="4100" b="1" dirty="0" smtClean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izfrHkwfr</a:t>
            </a:r>
            <a:r>
              <a:rPr lang="en-US" b="1" dirty="0" smtClean="0">
                <a:latin typeface="DevLys 010" pitchFamily="2" charset="0"/>
              </a:rPr>
              <a:t> fu{</a:t>
            </a:r>
            <a:r>
              <a:rPr lang="en-US" b="1" dirty="0" err="1" smtClean="0">
                <a:latin typeface="DevLys 010" pitchFamily="2" charset="0"/>
              </a:rPr>
              <a:t>ksi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jkf’k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vkn'kZ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vkpj.k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lafgrk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lafgrk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Ikzko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frfFk</a:t>
            </a:r>
            <a:r>
              <a:rPr lang="en-US" b="1" dirty="0" smtClean="0">
                <a:latin typeface="DevLys 010" pitchFamily="2" charset="0"/>
              </a:rPr>
              <a:t> dh ?</a:t>
            </a:r>
            <a:r>
              <a:rPr lang="en-US" b="1" dirty="0" err="1" smtClean="0">
                <a:latin typeface="DevLys 010" pitchFamily="2" charset="0"/>
              </a:rPr>
              <a:t>kkss"k.kk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ifj.kke ?</a:t>
            </a:r>
            <a:r>
              <a:rPr lang="en-US" b="1" dirty="0" err="1" smtClean="0">
                <a:latin typeface="DevLys 010" pitchFamily="2" charset="0"/>
              </a:rPr>
              <a:t>kksf"kr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rd </a:t>
            </a:r>
            <a:r>
              <a:rPr lang="en-US" b="1" dirty="0" err="1" smtClean="0">
                <a:latin typeface="DevLys 010" pitchFamily="2" charset="0"/>
              </a:rPr>
              <a:t>izHkko’khy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jgsaxsA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smtClean="0">
                <a:latin typeface="DevLys 010" pitchFamily="2" charset="0"/>
              </a:rPr>
              <a:t>f=&amp;</a:t>
            </a:r>
            <a:r>
              <a:rPr lang="en-US" b="1" dirty="0" err="1" smtClean="0">
                <a:latin typeface="DevLys 010" pitchFamily="2" charset="0"/>
              </a:rPr>
              <a:t>Lrjh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xSj&amp;nyh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vk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rc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vkpkj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lafgrk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leku</a:t>
            </a:r>
            <a:r>
              <a:rPr lang="en-US" b="1" dirty="0" smtClean="0">
                <a:latin typeface="DevLys 010" pitchFamily="2" charset="0"/>
              </a:rPr>
              <a:t> :</a:t>
            </a:r>
            <a:r>
              <a:rPr lang="en-US" b="1" dirty="0" err="1" smtClean="0">
                <a:latin typeface="DevLys 010" pitchFamily="2" charset="0"/>
              </a:rPr>
              <a:t>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ykxw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gksaxsA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fy,&amp;lkekU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vkpj.k</a:t>
            </a:r>
            <a:r>
              <a:rPr lang="en-US" b="1" dirty="0" smtClean="0">
                <a:latin typeface="DevLys 010" pitchFamily="2" charset="0"/>
              </a:rPr>
              <a:t>%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ftlls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/</a:t>
            </a:r>
            <a:r>
              <a:rPr lang="en-US" b="1" dirty="0" err="1" smtClean="0">
                <a:latin typeface="DevLys 010" pitchFamily="2" charset="0"/>
              </a:rPr>
              <a:t>keZ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lEiznk</a:t>
            </a:r>
            <a:r>
              <a:rPr lang="en-US" b="1" dirty="0" smtClean="0">
                <a:latin typeface="DevLys 010" pitchFamily="2" charset="0"/>
              </a:rPr>
              <a:t>; ;k </a:t>
            </a:r>
            <a:r>
              <a:rPr lang="en-US" b="1" dirty="0" err="1" smtClean="0">
                <a:latin typeface="DevLys 010" pitchFamily="2" charset="0"/>
              </a:rPr>
              <a:t>tkfr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yksxksa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Hkkouk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Bsl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igaqps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muesa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</a:t>
            </a:r>
            <a:r>
              <a:rPr lang="en-US" b="1" dirty="0" smtClean="0">
                <a:latin typeface="DevLys 010" pitchFamily="2" charset="0"/>
              </a:rPr>
              <a:t>}</a:t>
            </a:r>
            <a:r>
              <a:rPr lang="en-US" b="1" dirty="0" err="1" smtClean="0">
                <a:latin typeface="DevLys 010" pitchFamily="2" charset="0"/>
              </a:rPr>
              <a:t>s"k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ruko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iSnk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er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/</a:t>
            </a:r>
            <a:r>
              <a:rPr lang="en-US" b="1" dirty="0" err="1" smtClean="0">
                <a:latin typeface="DevLys 010" pitchFamily="2" charset="0"/>
              </a:rPr>
              <a:t>kkfeZd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lkEiznkf;d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nyxr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tkrh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Hkkoukvksa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lgkjk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pkfg;sA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iwtk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tSls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efUnj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efLtn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fxjtk?kj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xq</a:t>
            </a:r>
            <a:r>
              <a:rPr lang="en-US" b="1" dirty="0" smtClean="0">
                <a:latin typeface="DevLys 010" pitchFamily="2" charset="0"/>
              </a:rPr>
              <a:t>:}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vkfn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izpkj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fy,&amp;lkekU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vkpj.k</a:t>
            </a:r>
            <a:r>
              <a:rPr lang="en-US" b="1" dirty="0" smtClean="0">
                <a:latin typeface="DevLys 010" pitchFamily="2" charset="0"/>
              </a:rPr>
              <a:t>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O;fDrxr</a:t>
            </a:r>
            <a:r>
              <a:rPr lang="en-US" b="1" dirty="0" smtClean="0">
                <a:latin typeface="DevLys 010" pitchFamily="2" charset="0"/>
              </a:rPr>
              <a:t> thou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igyqvksa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vkykspuk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ftudk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lkoZtfud</a:t>
            </a:r>
            <a:r>
              <a:rPr lang="en-US" b="1" dirty="0" smtClean="0">
                <a:latin typeface="DevLys 010" pitchFamily="2" charset="0"/>
              </a:rPr>
              <a:t> thou ;k </a:t>
            </a:r>
            <a:r>
              <a:rPr lang="en-US" b="1" dirty="0" err="1" smtClean="0">
                <a:latin typeface="DevLys 010" pitchFamily="2" charset="0"/>
              </a:rPr>
              <a:t>fdz;kdykiksa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vkjksi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yxk;s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ftudh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lR;rk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LFkkfir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gqbZ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vkykspuk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uhfr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dk;Zdze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bfrgkl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rd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lhfer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jguh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dk;ZdrkZvksa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vkykspuk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vlR;kfir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vkjksiksa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fy,&amp;lkekU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vkpj.k</a:t>
            </a:r>
            <a:r>
              <a:rPr lang="en-US" b="1" dirty="0" smtClean="0">
                <a:latin typeface="DevLys 010" pitchFamily="2" charset="0"/>
              </a:rPr>
              <a:t>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Ekrnku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le;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48 ?</a:t>
            </a:r>
            <a:r>
              <a:rPr lang="en-US" b="1" dirty="0" err="1" smtClean="0">
                <a:latin typeface="DevLys 010" pitchFamily="2" charset="0"/>
              </a:rPr>
              <a:t>kUVs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'</a:t>
            </a:r>
            <a:r>
              <a:rPr lang="en-US" b="1" dirty="0" err="1" smtClean="0">
                <a:latin typeface="DevLys 010" pitchFamily="2" charset="0"/>
              </a:rPr>
              <a:t>kjkc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nwdkusa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cUn</a:t>
            </a:r>
            <a:r>
              <a:rPr lang="en-US" b="1" dirty="0" smtClean="0">
                <a:latin typeface="DevLys 010" pitchFamily="2" charset="0"/>
              </a:rPr>
              <a:t> j[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tk,axhA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vr</a:t>
            </a:r>
            <a:r>
              <a:rPr lang="en-US" b="1" dirty="0" smtClean="0">
                <a:latin typeface="DevLys 010" pitchFamily="2" charset="0"/>
              </a:rPr>
              <a:t>%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vof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'</a:t>
            </a:r>
            <a:r>
              <a:rPr lang="en-US" b="1" dirty="0" err="1" smtClean="0">
                <a:latin typeface="DevLys 010" pitchFamily="2" charset="0"/>
              </a:rPr>
              <a:t>kjkc</a:t>
            </a:r>
            <a:r>
              <a:rPr lang="en-US" b="1" dirty="0" smtClean="0">
                <a:latin typeface="DevLys 010" pitchFamily="2" charset="0"/>
              </a:rPr>
              <a:t> [</a:t>
            </a:r>
            <a:r>
              <a:rPr lang="en-US" b="1" dirty="0" err="1" smtClean="0">
                <a:latin typeface="DevLys 010" pitchFamily="2" charset="0"/>
              </a:rPr>
              <a:t>kjhnh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is’k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forfjr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tk,A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dk;ZdrkZvksa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jksdk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vFkok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leFkZdksa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dk;ZdrkZvksa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O;fDr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Hkwfe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Hkou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vgkrs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nhokj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mi;ksx</a:t>
            </a:r>
            <a:r>
              <a:rPr lang="en-US" b="1" dirty="0" smtClean="0">
                <a:latin typeface="DevLys 010" pitchFamily="2" charset="0"/>
              </a:rPr>
              <a:t> &gt;.Mk </a:t>
            </a:r>
            <a:r>
              <a:rPr lang="en-US" b="1" dirty="0" err="1" smtClean="0">
                <a:latin typeface="DevLys 010" pitchFamily="2" charset="0"/>
              </a:rPr>
              <a:t>Vkaxus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iksLVj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fpidkus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ukjs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vkfn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izpkj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dk;ksZ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,] </a:t>
            </a:r>
            <a:r>
              <a:rPr lang="en-US" b="1" dirty="0" err="1" smtClean="0">
                <a:latin typeface="DevLys 010" pitchFamily="2" charset="0"/>
              </a:rPr>
              <a:t>mldh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vuqefr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cxSj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leFkZdksa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dk;ZdrkZvksa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nsuk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fy,&amp;lkekU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vkpj.k</a:t>
            </a:r>
            <a:r>
              <a:rPr lang="en-US" b="1" dirty="0" smtClean="0">
                <a:latin typeface="DevLys 010" pitchFamily="2" charset="0"/>
              </a:rPr>
              <a:t>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{k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yxk;s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x;s</a:t>
            </a:r>
            <a:r>
              <a:rPr lang="en-US" b="1" dirty="0" smtClean="0">
                <a:latin typeface="DevLys 010" pitchFamily="2" charset="0"/>
              </a:rPr>
              <a:t> &gt;.Ms ;k </a:t>
            </a:r>
            <a:r>
              <a:rPr lang="en-US" b="1" dirty="0" err="1" smtClean="0">
                <a:latin typeface="DevLys 010" pitchFamily="2" charset="0"/>
              </a:rPr>
              <a:t>iksLVj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nwljs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dk;ZdrkZvksa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gVk;s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ernkrkvksa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igpku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ifpZ;ka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lkns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dkxt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muesa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fpUg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,] </a:t>
            </a:r>
            <a:r>
              <a:rPr lang="en-US" b="1" dirty="0" err="1" smtClean="0">
                <a:latin typeface="DevLys 010" pitchFamily="2" charset="0"/>
              </a:rPr>
              <a:t>iphZ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firk@ifr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okMZ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dzekad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dzekad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vuqdzekad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vykok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dqN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fy,&amp;lkekU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vkpj.k</a:t>
            </a:r>
            <a:r>
              <a:rPr lang="en-US" b="1" dirty="0" smtClean="0">
                <a:latin typeface="DevLys 010" pitchFamily="2" charset="0"/>
              </a:rPr>
              <a:t>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gkV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cktkj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HkhM</a:t>
            </a:r>
            <a:r>
              <a:rPr lang="en-US" b="1" dirty="0" smtClean="0">
                <a:latin typeface="DevLys 010" pitchFamily="2" charset="0"/>
              </a:rPr>
              <a:t>+&amp;</a:t>
            </a:r>
            <a:r>
              <a:rPr lang="en-US" b="1" dirty="0" err="1" smtClean="0">
                <a:latin typeface="DevLys 010" pitchFamily="2" charset="0"/>
              </a:rPr>
              <a:t>HkkM</a:t>
            </a:r>
            <a:r>
              <a:rPr lang="en-US" b="1" dirty="0" smtClean="0">
                <a:latin typeface="DevLys 010" pitchFamily="2" charset="0"/>
              </a:rPr>
              <a:t>+ </a:t>
            </a:r>
            <a:r>
              <a:rPr lang="en-US" b="1" dirty="0" err="1" smtClean="0">
                <a:latin typeface="DevLys 010" pitchFamily="2" charset="0"/>
              </a:rPr>
              <a:t>okys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lkoZtfud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vk;kstu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l{</a:t>
            </a:r>
            <a:r>
              <a:rPr lang="en-US" b="1" dirty="0" err="1" smtClean="0">
                <a:latin typeface="DevLys 010" pitchFamily="2" charset="0"/>
              </a:rPr>
              <a:t>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vuqefr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vFkok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leFkZdksa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vk;ksftr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lHkk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tqywl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izdkj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xM+cM+h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ck?kk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Mkyus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dk;ZdrkZvksa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leFkZdksa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jksduk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leFkZu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vk;ksftr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tqywl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sls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 ;k </a:t>
            </a:r>
            <a:r>
              <a:rPr lang="en-US" b="1" dirty="0" err="1" smtClean="0">
                <a:latin typeface="DevLys 010" pitchFamily="2" charset="0"/>
              </a:rPr>
              <a:t>ekxZ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fudkyk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ftlesa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izfrcU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kkRed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ykxw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gksA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fy,&amp;lkekU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vkpj.k</a:t>
            </a:r>
            <a:r>
              <a:rPr lang="en-US" b="1" dirty="0" smtClean="0">
                <a:latin typeface="DevLys 010" pitchFamily="2" charset="0"/>
              </a:rPr>
              <a:t>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tqywl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'</a:t>
            </a:r>
            <a:r>
              <a:rPr lang="en-US" b="1" dirty="0" err="1" smtClean="0">
                <a:latin typeface="DevLys 010" pitchFamily="2" charset="0"/>
              </a:rPr>
              <a:t>kkfey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yksxksa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lkexzh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ysdj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pyus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jksdk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,] </a:t>
            </a:r>
            <a:r>
              <a:rPr lang="en-US" b="1" dirty="0" err="1" smtClean="0">
                <a:latin typeface="DevLys 010" pitchFamily="2" charset="0"/>
              </a:rPr>
              <a:t>ftudks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ysdj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pyus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izfrcU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ftudk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mRrstuk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k.kksa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nq:Ik;ksx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lHkkvksa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tqyqlksa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vk;kstu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nkSjku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rhoz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laxhr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/</a:t>
            </a:r>
            <a:r>
              <a:rPr lang="en-US" b="1" dirty="0" err="1" smtClean="0">
                <a:latin typeface="DevLys 010" pitchFamily="2" charset="0"/>
              </a:rPr>
              <a:t>ofu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foLrkjd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l{</a:t>
            </a:r>
            <a:r>
              <a:rPr lang="en-US" b="1" dirty="0" err="1" smtClean="0">
                <a:latin typeface="DevLys 010" pitchFamily="2" charset="0"/>
              </a:rPr>
              <a:t>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vuqefr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ysuk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pkfg,A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?</a:t>
            </a:r>
            <a:r>
              <a:rPr lang="en-US" b="1" dirty="0" err="1" smtClean="0">
                <a:latin typeface="DevLys 010" pitchFamily="2" charset="0"/>
              </a:rPr>
              <a:t>kks"k.kk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gksxh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vkn’kZ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vkpkj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lafgrk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Ikzko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fufgr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Hkkouk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vuq:Ik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ftlls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'</a:t>
            </a:r>
            <a:r>
              <a:rPr lang="en-US" b="1" dirty="0" err="1" smtClean="0">
                <a:latin typeface="DevLys 010" pitchFamily="2" charset="0"/>
              </a:rPr>
              <a:t>kqfprk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fu"i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izHkkfor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fy,¼lwpuk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feykdj½ </a:t>
            </a:r>
            <a:r>
              <a:rPr lang="en-US" b="1" dirty="0" err="1" smtClean="0">
                <a:latin typeface="DevLys 010" pitchFamily="2" charset="0"/>
              </a:rPr>
              <a:t>dsoy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vkB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feyrs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3-00 </a:t>
            </a:r>
            <a:r>
              <a:rPr lang="en-US" b="1" dirty="0" err="1" smtClean="0">
                <a:latin typeface="DevLys 010" pitchFamily="2" charset="0"/>
              </a:rPr>
              <a:t>cts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vijkUg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ukefunsZ’ku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Lohdj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dk;Zdkjh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fnuksa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10-30 </a:t>
            </a:r>
            <a:r>
              <a:rPr lang="en-US" b="1" dirty="0" err="1" smtClean="0">
                <a:latin typeface="DevLys 010" pitchFamily="2" charset="0"/>
              </a:rPr>
              <a:t>cts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3-00 </a:t>
            </a:r>
            <a:r>
              <a:rPr lang="en-US" b="1" dirty="0" err="1" smtClean="0">
                <a:latin typeface="DevLys 010" pitchFamily="2" charset="0"/>
              </a:rPr>
              <a:t>cts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chp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dsoy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O;fDr’k</a:t>
            </a:r>
            <a:r>
              <a:rPr lang="en-US" b="1" dirty="0" smtClean="0">
                <a:latin typeface="DevLys 010" pitchFamily="2" charset="0"/>
              </a:rPr>
              <a:t>% ;k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izLrkod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lkoZtfud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vodk’k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lkoZtfud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vodk’k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vk’k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dsoy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vodk’k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ftl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'</a:t>
            </a:r>
            <a:r>
              <a:rPr lang="en-US" b="1" dirty="0" err="1" smtClean="0">
                <a:latin typeface="DevLys 010" pitchFamily="2" charset="0"/>
              </a:rPr>
              <a:t>kklu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dk;kZy;ksa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lkFk&amp;lkFk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dks"kky</a:t>
            </a:r>
            <a:r>
              <a:rPr lang="en-US" b="1" dirty="0" smtClean="0">
                <a:latin typeface="DevLys 010" pitchFamily="2" charset="0"/>
              </a:rPr>
              <a:t>;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midks"kky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can </a:t>
            </a:r>
            <a:r>
              <a:rPr lang="en-US" b="1" dirty="0" err="1" smtClean="0">
                <a:latin typeface="DevLys 010" pitchFamily="2" charset="0"/>
              </a:rPr>
              <a:t>gksA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fu/</a:t>
            </a:r>
            <a:r>
              <a:rPr lang="en-US" b="1" dirty="0" err="1" smtClean="0">
                <a:latin typeface="DevLys 010" pitchFamily="2" charset="0"/>
              </a:rPr>
              <a:t>kkZfjr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vko’;d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Ikap&amp;iz:i&amp;4d] ljiap&amp;iz:i&amp;4[k]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</a:t>
            </a:r>
            <a:r>
              <a:rPr lang="en-US" b="1" dirty="0" smtClean="0">
                <a:latin typeface="DevLys 010" pitchFamily="2" charset="0"/>
              </a:rPr>
              <a:t>;&amp;iz:i&amp;4x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</a:t>
            </a:r>
            <a:r>
              <a:rPr lang="en-US" b="1" dirty="0" smtClean="0">
                <a:latin typeface="DevLys 010" pitchFamily="2" charset="0"/>
              </a:rPr>
              <a:t>;&amp;iz:i&amp;4?kA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 err="1" smtClean="0">
                <a:latin typeface="DevLys 010" pitchFamily="2" charset="0"/>
              </a:rPr>
              <a:t>vH;FkhZ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gksus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ds</a:t>
            </a:r>
            <a:r>
              <a:rPr lang="en-US" sz="5000" b="1" dirty="0" smtClean="0">
                <a:latin typeface="DevLys 010" pitchFamily="2" charset="0"/>
              </a:rPr>
              <a:t> </a:t>
            </a:r>
            <a:r>
              <a:rPr lang="en-US" sz="5000" b="1" dirty="0" err="1" smtClean="0">
                <a:latin typeface="DevLys 010" pitchFamily="2" charset="0"/>
              </a:rPr>
              <a:t>fy</a:t>
            </a:r>
            <a:r>
              <a:rPr lang="en-US" sz="5000" b="1" dirty="0" smtClean="0">
                <a:latin typeface="DevLys 010" pitchFamily="2" charset="0"/>
              </a:rPr>
              <a:t>, </a:t>
            </a:r>
            <a:r>
              <a:rPr lang="en-US" sz="5000" b="1" dirty="0" err="1" smtClean="0">
                <a:latin typeface="DevLys 010" pitchFamily="2" charset="0"/>
              </a:rPr>
              <a:t>vgZrk</a:t>
            </a:r>
            <a:endParaRPr lang="en-US" sz="5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sz="4000" b="1" dirty="0" err="1" smtClean="0">
                <a:latin typeface="DevLys 010" pitchFamily="2" charset="0"/>
              </a:rPr>
              <a:t>fdlh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okMZ</a:t>
            </a:r>
            <a:r>
              <a:rPr lang="en-US" sz="4000" b="1" dirty="0" smtClean="0">
                <a:latin typeface="DevLys 010" pitchFamily="2" charset="0"/>
              </a:rPr>
              <a:t> ;k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{</a:t>
            </a:r>
            <a:r>
              <a:rPr lang="en-US" sz="4000" b="1" dirty="0" err="1" smtClean="0">
                <a:latin typeface="DevLys 010" pitchFamily="2" charset="0"/>
              </a:rPr>
              <a:t>ks</a:t>
            </a:r>
            <a:r>
              <a:rPr lang="en-US" sz="4000" b="1" dirty="0" smtClean="0">
                <a:latin typeface="DevLys 010" pitchFamily="2" charset="0"/>
              </a:rPr>
              <a:t>=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vH;FkhZ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gksus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fy</a:t>
            </a:r>
            <a:r>
              <a:rPr lang="en-US" sz="4000" b="1" dirty="0" smtClean="0">
                <a:latin typeface="DevLys 010" pitchFamily="2" charset="0"/>
              </a:rPr>
              <a:t>, </a:t>
            </a:r>
            <a:r>
              <a:rPr lang="en-US" sz="4000" b="1" dirty="0" err="1" smtClean="0">
                <a:latin typeface="DevLys 010" pitchFamily="2" charset="0"/>
              </a:rPr>
              <a:t>ewy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vgZrkvksa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,d </a:t>
            </a:r>
            <a:r>
              <a:rPr lang="en-US" sz="4000" b="1" dirty="0" err="1" smtClean="0">
                <a:latin typeface="DevLys 010" pitchFamily="2" charset="0"/>
              </a:rPr>
              <a:t>vgZrk</a:t>
            </a:r>
            <a:r>
              <a:rPr lang="en-US" sz="4000" b="1" dirty="0" smtClean="0">
                <a:latin typeface="DevLys 010" pitchFamily="2" charset="0"/>
              </a:rPr>
              <a:t> ;g </a:t>
            </a:r>
            <a:r>
              <a:rPr lang="en-US" sz="4000" b="1" dirty="0" err="1" smtClean="0">
                <a:latin typeface="DevLys 010" pitchFamily="2" charset="0"/>
              </a:rPr>
              <a:t>gS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fd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vH;FkhZ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uke</a:t>
            </a:r>
            <a:r>
              <a:rPr lang="en-US" sz="4000" b="1" dirty="0" smtClean="0">
                <a:latin typeface="DevLys 010" pitchFamily="2" charset="0"/>
              </a:rPr>
              <a:t>] </a:t>
            </a:r>
            <a:r>
              <a:rPr lang="en-US" sz="4000" b="1" dirty="0" err="1" smtClean="0">
                <a:latin typeface="DevLys 010" pitchFamily="2" charset="0"/>
              </a:rPr>
              <a:t>lacaf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iapk;r</a:t>
            </a:r>
            <a:r>
              <a:rPr lang="en-US" sz="4000" b="1" dirty="0" smtClean="0">
                <a:latin typeface="DevLys 010" pitchFamily="2" charset="0"/>
              </a:rPr>
              <a:t> {</a:t>
            </a:r>
            <a:r>
              <a:rPr lang="en-US" sz="4000" b="1" dirty="0" err="1" smtClean="0">
                <a:latin typeface="DevLys 010" pitchFamily="2" charset="0"/>
              </a:rPr>
              <a:t>ks</a:t>
            </a:r>
            <a:r>
              <a:rPr lang="en-US" sz="4000" b="1" dirty="0" smtClean="0">
                <a:latin typeface="DevLys 010" pitchFamily="2" charset="0"/>
              </a:rPr>
              <a:t>=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varxZr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fdlh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xzke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ernkrk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lwph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iathd`r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gks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rFkk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mldh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vk;q</a:t>
            </a:r>
            <a:r>
              <a:rPr lang="en-US" sz="4000" b="1" dirty="0" smtClean="0">
                <a:latin typeface="DevLys 010" pitchFamily="2" charset="0"/>
              </a:rPr>
              <a:t> 21 </a:t>
            </a:r>
            <a:r>
              <a:rPr lang="en-US" sz="4000" b="1" dirty="0" err="1" smtClean="0">
                <a:latin typeface="DevLys 010" pitchFamily="2" charset="0"/>
              </a:rPr>
              <a:t>o"kZ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de u </a:t>
            </a:r>
            <a:r>
              <a:rPr lang="en-US" sz="4000" b="1" dirty="0" err="1" smtClean="0">
                <a:latin typeface="DevLys 010" pitchFamily="2" charset="0"/>
              </a:rPr>
              <a:t>gksA</a:t>
            </a:r>
            <a:endParaRPr lang="en-US" sz="40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vkWfQljksa@lgk;d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vkfQljksa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fu;qfDr</a:t>
            </a:r>
            <a:r>
              <a:rPr lang="en-US" b="1" dirty="0" smtClean="0">
                <a:latin typeface="DevLys 010" pitchFamily="2" charset="0"/>
              </a:rPr>
              <a:t>%&amp;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rglhynkj@vij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fMIVh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dysDVj@v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Hkw&amp;vfHkys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k@lgk;d</a:t>
            </a:r>
            <a:r>
              <a:rPr lang="en-US" b="1" dirty="0" smtClean="0">
                <a:latin typeface="DevLys 010" pitchFamily="2" charset="0"/>
              </a:rPr>
              <a:t> v/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Hkw&amp;vfHkys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dysDVj@la;qDr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dysDVj@fMIVh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dysDVj@lgk;d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dysDVj@mi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lapkyd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lekt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lsok@ftyk;kstuk</a:t>
            </a:r>
            <a:r>
              <a:rPr lang="en-US" b="1" dirty="0" err="1" smtClean="0">
                <a:latin typeface="DevLys 010" pitchFamily="2" charset="0"/>
                <a:hlinkClick r:id="rId2"/>
              </a:rPr>
              <a:t>vf</a:t>
            </a:r>
            <a:r>
              <a:rPr lang="en-US" b="1" dirty="0" smtClean="0">
                <a:latin typeface="DevLys 010" pitchFamily="2" charset="0"/>
                <a:hlinkClick r:id="rId2"/>
              </a:rPr>
              <a:t>/</a:t>
            </a:r>
            <a:r>
              <a:rPr lang="en-US" b="1" dirty="0" err="1" smtClean="0">
                <a:latin typeface="DevLys 010" pitchFamily="2" charset="0"/>
                <a:hlinkClick r:id="rId2"/>
              </a:rPr>
              <a:t>kdkjh@fodkl</a:t>
            </a:r>
            <a:r>
              <a:rPr lang="en-US" b="1" dirty="0" smtClean="0">
                <a:latin typeface="DevLys 010" pitchFamily="2" charset="0"/>
                <a:hlinkClick r:id="rId2"/>
              </a:rPr>
              <a:t>[</a:t>
            </a:r>
            <a:r>
              <a:rPr lang="en-US" b="1" dirty="0" err="1" smtClean="0">
                <a:latin typeface="DevLys 010" pitchFamily="2" charset="0"/>
                <a:hlinkClick r:id="rId2"/>
              </a:rPr>
              <a:t>k.M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kdkjh@rglhynkj@vijrglhynkj@uk;c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rglhynkj@v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]</a:t>
            </a:r>
            <a:r>
              <a:rPr lang="en-US" b="1" dirty="0" err="1" smtClean="0">
                <a:latin typeface="DevLys 010" pitchFamily="2" charset="0"/>
              </a:rPr>
              <a:t>Hkw&amp;vfHkys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k@lgk;d</a:t>
            </a:r>
            <a:r>
              <a:rPr lang="en-US" b="1" dirty="0" smtClean="0">
                <a:latin typeface="DevLys 010" pitchFamily="2" charset="0"/>
              </a:rPr>
              <a:t> v/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Hkw&amp;vfHkys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vkWfQljksa@lgk;d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vkfQljksa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fu;qfDr</a:t>
            </a:r>
            <a:r>
              <a:rPr lang="en-US" b="1" dirty="0" smtClean="0">
                <a:latin typeface="DevLys 010" pitchFamily="2" charset="0"/>
              </a:rPr>
              <a:t>%&amp;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rglhynkj@vij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</a:t>
            </a:r>
            <a:r>
              <a:rPr lang="en-US" b="1" dirty="0" smtClean="0">
                <a:latin typeface="DevLys 010" pitchFamily="2" charset="0"/>
              </a:rPr>
              <a:t> ;fn </a:t>
            </a:r>
            <a:r>
              <a:rPr lang="en-US" b="1" dirty="0" err="1" smtClean="0">
                <a:latin typeface="DevLys 010" pitchFamily="2" charset="0"/>
              </a:rPr>
              <a:t>og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Lo;a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fu;qDr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fjVfuaXk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fodkl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kaM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kdkjh@ofj"B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d`f"k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foLrkj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kdkjh@uk;c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rglhynkj@d`f"k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foLrkj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kdkjh@lgdkfjrk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foLrkj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kdkjh@m|ksx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¼foLrkj½@iapk;r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lekt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f’k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laxBd@fodkl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foLrkj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kdkjh@mi;a</a:t>
            </a:r>
            <a:r>
              <a:rPr lang="en-US" b="1" dirty="0" smtClean="0">
                <a:latin typeface="DevLys 010" pitchFamily="2" charset="0"/>
              </a:rPr>
              <a:t>=h ¼xzkeh.k ;</a:t>
            </a:r>
            <a:r>
              <a:rPr lang="en-US" b="1" dirty="0" err="1" smtClean="0">
                <a:latin typeface="DevLys 010" pitchFamily="2" charset="0"/>
              </a:rPr>
              <a:t>kaf</a:t>
            </a:r>
            <a:r>
              <a:rPr lang="en-US" b="1" dirty="0" smtClean="0">
                <a:latin typeface="DevLys 010" pitchFamily="2" charset="0"/>
              </a:rPr>
              <a:t>=dh lsok½ @[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| </a:t>
            </a:r>
            <a:r>
              <a:rPr lang="en-US" b="1" dirty="0" err="1" smtClean="0">
                <a:latin typeface="DevLys 010" pitchFamily="2" charset="0"/>
              </a:rPr>
              <a:t>fujh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kd@eaMy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la;kstd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vkfne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dY;k.k</a:t>
            </a:r>
            <a:r>
              <a:rPr lang="en-US" b="1" dirty="0" smtClean="0">
                <a:latin typeface="DevLys 010" pitchFamily="2" charset="0"/>
              </a:rPr>
              <a:t>] v/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vfrfjDr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fodkl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vk;qDr@fodkl</a:t>
            </a:r>
            <a:r>
              <a:rPr lang="en-US" b="1" dirty="0" smtClean="0">
                <a:latin typeface="DevLys 010" pitchFamily="2" charset="0"/>
              </a:rPr>
              <a:t> [</a:t>
            </a:r>
            <a:r>
              <a:rPr lang="en-US" b="1" dirty="0" err="1" smtClean="0">
                <a:latin typeface="DevLys 010" pitchFamily="2" charset="0"/>
              </a:rPr>
              <a:t>k.M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f’k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Hkw&amp;vfHkys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k@lgk;d</a:t>
            </a:r>
            <a:r>
              <a:rPr lang="en-US" b="1" dirty="0" smtClean="0">
                <a:latin typeface="DevLys 010" pitchFamily="2" charset="0"/>
              </a:rPr>
              <a:t> v/</a:t>
            </a:r>
            <a:r>
              <a:rPr lang="en-US" b="1" dirty="0" err="1" smtClean="0">
                <a:latin typeface="DevLys 010" pitchFamily="2" charset="0"/>
              </a:rPr>
              <a:t>kh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Hkw&amp;vfHkys</a:t>
            </a:r>
            <a:r>
              <a:rPr lang="en-US" b="1" dirty="0" smtClean="0">
                <a:latin typeface="DevLys 010" pitchFamily="2" charset="0"/>
              </a:rPr>
              <a:t>[k] ;fn </a:t>
            </a:r>
            <a:r>
              <a:rPr lang="en-US" b="1" dirty="0" err="1" smtClean="0">
                <a:latin typeface="DevLys 010" pitchFamily="2" charset="0"/>
              </a:rPr>
              <a:t>og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Lo;a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vkQhlj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fu;qDr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lgk;d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in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ekeys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;g </a:t>
            </a:r>
            <a:r>
              <a:rPr lang="en-US" b="1" dirty="0" err="1" smtClean="0">
                <a:latin typeface="DevLys 010" pitchFamily="2" charset="0"/>
              </a:rPr>
              <a:t>vko’;d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tgkW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yM+uk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pkgrk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:</a:t>
            </a:r>
            <a:r>
              <a:rPr lang="en-US" b="1" dirty="0" err="1" smtClean="0">
                <a:latin typeface="DevLys 010" pitchFamily="2" charset="0"/>
              </a:rPr>
              <a:t>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ml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iathd`r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ijUrq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izLrkod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,] </a:t>
            </a:r>
            <a:r>
              <a:rPr lang="en-US" b="1" dirty="0" err="1" smtClean="0">
                <a:latin typeface="DevLys 010" pitchFamily="2" charset="0"/>
              </a:rPr>
              <a:t>ftlls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yM+uk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pkgrk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tgkW</a:t>
            </a:r>
            <a:r>
              <a:rPr lang="en-US" b="1" dirty="0" smtClean="0">
                <a:latin typeface="DevLys 010" pitchFamily="2" charset="0"/>
              </a:rPr>
              <a:t> rd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iz’u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,</a:t>
            </a:r>
            <a:r>
              <a:rPr lang="en-US" b="1" dirty="0" err="1" smtClean="0">
                <a:latin typeface="DevLys 010" pitchFamily="2" charset="0"/>
              </a:rPr>
              <a:t>slk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izLrkod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varxZr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xkao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blh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izdkj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tuin@ftyk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izLrkod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lEcfU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tuin@ftyk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varxZr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Pkquko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yM+us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bPNqd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fujgZrk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,]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kfu;e</a:t>
            </a:r>
            <a:r>
              <a:rPr lang="en-US" b="1" dirty="0" smtClean="0">
                <a:latin typeface="DevLys 010" pitchFamily="2" charset="0"/>
              </a:rPr>
              <a:t>] 1993 dh /</a:t>
            </a:r>
            <a:r>
              <a:rPr lang="en-US" b="1" dirty="0" err="1" smtClean="0">
                <a:latin typeface="DevLys 010" pitchFamily="2" charset="0"/>
              </a:rPr>
              <a:t>kkjk</a:t>
            </a:r>
            <a:r>
              <a:rPr lang="en-US" b="1" dirty="0" smtClean="0">
                <a:latin typeface="DevLys 010" pitchFamily="2" charset="0"/>
              </a:rPr>
              <a:t> 36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mfYyf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>
                <a:latin typeface="DevLys 010" pitchFamily="2" charset="0"/>
              </a:rPr>
              <a:t>in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izR;sd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vius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funsZ'ku&amp;i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vk;ksx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fofgr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iz:i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,d ?</a:t>
            </a:r>
            <a:r>
              <a:rPr lang="en-US" b="1" dirty="0" err="1">
                <a:latin typeface="DevLys 010" pitchFamily="2" charset="0"/>
              </a:rPr>
              <a:t>kks"k.kk&amp;i</a:t>
            </a:r>
            <a:r>
              <a:rPr lang="en-US" b="1" dirty="0">
                <a:latin typeface="DevLys 010" pitchFamily="2" charset="0"/>
              </a:rPr>
              <a:t>=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mlds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^^?</a:t>
            </a:r>
            <a:r>
              <a:rPr lang="en-US" b="1" dirty="0" err="1">
                <a:latin typeface="DevLys 010" pitchFamily="2" charset="0"/>
              </a:rPr>
              <a:t>kks"k.kk&amp;i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lkj</a:t>
            </a:r>
            <a:r>
              <a:rPr lang="en-US" b="1" dirty="0">
                <a:latin typeface="DevLys 010" pitchFamily="2" charset="0"/>
              </a:rPr>
              <a:t>** </a:t>
            </a:r>
            <a:r>
              <a:rPr lang="en-US" b="1" dirty="0" err="1">
                <a:latin typeface="DevLys 010" pitchFamily="2" charset="0"/>
              </a:rPr>
              <a:t>rFkk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ljiap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tuin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lnL</a:t>
            </a:r>
            <a:r>
              <a:rPr lang="en-US" b="1" dirty="0">
                <a:latin typeface="DevLys 010" pitchFamily="2" charset="0"/>
              </a:rPr>
              <a:t>;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ftyk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lnL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izR;sd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vius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funsZ'ku&amp;i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,d '</a:t>
            </a:r>
            <a:r>
              <a:rPr lang="en-US" b="1" dirty="0" err="1">
                <a:latin typeface="DevLys 010" pitchFamily="2" charset="0"/>
              </a:rPr>
              <a:t>kiFk&amp;i</a:t>
            </a:r>
            <a:r>
              <a:rPr lang="en-US" b="1" dirty="0">
                <a:latin typeface="DevLys 010" pitchFamily="2" charset="0"/>
              </a:rPr>
              <a:t>=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mlds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^^'</a:t>
            </a:r>
            <a:r>
              <a:rPr lang="en-US" b="1" dirty="0" err="1">
                <a:latin typeface="DevLys 010" pitchFamily="2" charset="0"/>
              </a:rPr>
              <a:t>kiFk&amp;i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lkj</a:t>
            </a:r>
            <a:r>
              <a:rPr lang="en-US" b="1" dirty="0">
                <a:latin typeface="DevLys 010" pitchFamily="2" charset="0"/>
              </a:rPr>
              <a:t>**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vfuok;Z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ftlesa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vkijkf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i`"BHkwfe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laifRr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nkf;Roksa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rFkk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kS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kf.kd</a:t>
            </a:r>
            <a:r>
              <a:rPr lang="en-US" b="1" dirty="0">
                <a:latin typeface="DevLys 010" pitchFamily="2" charset="0"/>
              </a:rPr>
              <a:t> ;</a:t>
            </a:r>
            <a:r>
              <a:rPr lang="en-US" b="1" dirty="0" err="1">
                <a:latin typeface="DevLys 010" pitchFamily="2" charset="0"/>
              </a:rPr>
              <a:t>ksX;rk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tkudkjh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gksxhA</a:t>
            </a:r>
            <a:endParaRPr lang="en-US" b="1" dirty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en-US" b="1" dirty="0">
                <a:latin typeface="DevLys 010" pitchFamily="2" charset="0"/>
              </a:rPr>
              <a:t>e/;</a:t>
            </a:r>
            <a:r>
              <a:rPr lang="en-US" b="1" dirty="0" err="1">
                <a:latin typeface="DevLys 010" pitchFamily="2" charset="0"/>
              </a:rPr>
              <a:t>izns'k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jkt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xzke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Lojkt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kfu;e</a:t>
            </a:r>
            <a:r>
              <a:rPr lang="en-US" b="1" dirty="0">
                <a:latin typeface="DevLys 010" pitchFamily="2" charset="0"/>
              </a:rPr>
              <a:t>] 1993 dh /</a:t>
            </a:r>
            <a:r>
              <a:rPr lang="en-US" b="1" dirty="0" err="1">
                <a:latin typeface="DevLys 010" pitchFamily="2" charset="0"/>
              </a:rPr>
              <a:t>kkjk</a:t>
            </a:r>
            <a:r>
              <a:rPr lang="en-US" b="1" dirty="0">
                <a:latin typeface="DevLys 010" pitchFamily="2" charset="0"/>
              </a:rPr>
              <a:t> 36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x;s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izko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kkuksa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vuqlkj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kks</a:t>
            </a:r>
            <a:r>
              <a:rPr lang="en-US" b="1" dirty="0">
                <a:latin typeface="DevLys 010" pitchFamily="2" charset="0"/>
              </a:rPr>
              <a:t>/;</a:t>
            </a:r>
            <a:r>
              <a:rPr lang="en-US" b="1" dirty="0" err="1">
                <a:latin typeface="DevLys 010" pitchFamily="2" charset="0"/>
              </a:rPr>
              <a:t>ksa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cdk;k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olwyh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laca</a:t>
            </a:r>
            <a:r>
              <a:rPr lang="en-US" b="1" dirty="0">
                <a:latin typeface="DevLys 010" pitchFamily="2" charset="0"/>
              </a:rPr>
              <a:t>/k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f=&amp;</a:t>
            </a:r>
            <a:r>
              <a:rPr lang="en-US" b="1" dirty="0" err="1">
                <a:latin typeface="DevLys 010" pitchFamily="2" charset="0"/>
              </a:rPr>
              <a:t>Lrjh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</a:t>
            </a:r>
            <a:r>
              <a:rPr lang="en-US" b="1" dirty="0">
                <a:latin typeface="DevLys 010" pitchFamily="2" charset="0"/>
              </a:rPr>
              <a:t>, </a:t>
            </a:r>
            <a:r>
              <a:rPr lang="en-US" b="1" dirty="0" err="1">
                <a:latin typeface="DevLys 010" pitchFamily="2" charset="0"/>
              </a:rPr>
              <a:t>iap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ljiap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tuin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lnL</a:t>
            </a:r>
            <a:r>
              <a:rPr lang="en-US" b="1" dirty="0">
                <a:latin typeface="DevLys 010" pitchFamily="2" charset="0"/>
              </a:rPr>
              <a:t>;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ftyk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lnL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vH;fFkZ;ksa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vius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uke&amp;funsZ'ku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ns; </a:t>
            </a:r>
            <a:r>
              <a:rPr lang="en-US" b="1" dirty="0" err="1">
                <a:latin typeface="DevLys 010" pitchFamily="2" charset="0"/>
              </a:rPr>
              <a:t>leLr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kks</a:t>
            </a:r>
            <a:r>
              <a:rPr lang="en-US" b="1" dirty="0">
                <a:latin typeface="DevLys 010" pitchFamily="2" charset="0"/>
              </a:rPr>
              <a:t>/;</a:t>
            </a:r>
            <a:r>
              <a:rPr lang="en-US" b="1" dirty="0" err="1">
                <a:latin typeface="DevLys 010" pitchFamily="2" charset="0"/>
              </a:rPr>
              <a:t>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^^</a:t>
            </a:r>
            <a:r>
              <a:rPr lang="en-US" b="1" dirty="0" err="1">
                <a:latin typeface="DevLys 010" pitchFamily="2" charset="0"/>
              </a:rPr>
              <a:t>vns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=**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vfuok;Z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funsZ'ku&amp;i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vns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ugha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uke&amp;funsZ'ku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fujLr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fn;k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vns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=] </a:t>
            </a:r>
            <a:r>
              <a:rPr lang="en-US" b="1" dirty="0" err="1">
                <a:latin typeface="DevLys 010" pitchFamily="2" charset="0"/>
              </a:rPr>
              <a:t>uke&amp;funsZ'ku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</a:t>
            </a:r>
            <a:r>
              <a:rPr lang="en-US" b="1" dirty="0" err="1">
                <a:latin typeface="DevLys 010" pitchFamily="2" charset="0"/>
              </a:rPr>
              <a:t>ksa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laoh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</a:t>
            </a:r>
            <a:r>
              <a:rPr lang="en-US" b="1" dirty="0">
                <a:latin typeface="DevLys 010" pitchFamily="2" charset="0"/>
              </a:rPr>
              <a:t>, fu/</a:t>
            </a:r>
            <a:r>
              <a:rPr lang="en-US" b="1" dirty="0" err="1">
                <a:latin typeface="DevLys 010" pitchFamily="2" charset="0"/>
              </a:rPr>
              <a:t>kkZfjr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frfFk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le; rd </a:t>
            </a:r>
            <a:r>
              <a:rPr lang="en-US" b="1" dirty="0" err="1">
                <a:latin typeface="DevLys 010" pitchFamily="2" charset="0"/>
              </a:rPr>
              <a:t>lEcaf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fjVfuZax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vkWfQlj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pkfg;sA</a:t>
            </a:r>
            <a:endParaRPr lang="en-US" b="1" dirty="0">
              <a:latin typeface="DevLys 010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/>
            <a:r>
              <a:rPr lang="en-US" b="1" dirty="0">
                <a:latin typeface="DevLys 010" pitchFamily="2" charset="0"/>
              </a:rPr>
              <a:t>e/;</a:t>
            </a:r>
            <a:r>
              <a:rPr lang="en-US" b="1" dirty="0" err="1">
                <a:latin typeface="DevLys 010" pitchFamily="2" charset="0"/>
              </a:rPr>
              <a:t>izns'k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jkt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xzke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Lojkt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kfu;e</a:t>
            </a:r>
            <a:r>
              <a:rPr lang="en-US" b="1" dirty="0">
                <a:latin typeface="DevLys 010" pitchFamily="2" charset="0"/>
              </a:rPr>
              <a:t>] 1993 dh /</a:t>
            </a:r>
            <a:r>
              <a:rPr lang="en-US" b="1" dirty="0" err="1">
                <a:latin typeface="DevLys 010" pitchFamily="2" charset="0"/>
              </a:rPr>
              <a:t>kkjk</a:t>
            </a:r>
            <a:r>
              <a:rPr lang="en-US" b="1" dirty="0">
                <a:latin typeface="DevLys 010" pitchFamily="2" charset="0"/>
              </a:rPr>
              <a:t> 36¼1½¼x?k½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tksM+s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x;s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fo|qr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fcyksa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cdk;k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olwyh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laca</a:t>
            </a:r>
            <a:r>
              <a:rPr lang="en-US" b="1" dirty="0">
                <a:latin typeface="DevLys 010" pitchFamily="2" charset="0"/>
              </a:rPr>
              <a:t>/k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x;s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izko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kkuksa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vuqlkj</a:t>
            </a:r>
            <a:r>
              <a:rPr lang="en-US" b="1" dirty="0">
                <a:latin typeface="DevLys 010" pitchFamily="2" charset="0"/>
              </a:rPr>
              <a:t> f=&amp;</a:t>
            </a:r>
            <a:r>
              <a:rPr lang="en-US" b="1" dirty="0" err="1">
                <a:latin typeface="DevLys 010" pitchFamily="2" charset="0"/>
              </a:rPr>
              <a:t>Lrjh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</a:t>
            </a:r>
            <a:r>
              <a:rPr lang="en-US" b="1" dirty="0">
                <a:latin typeface="DevLys 010" pitchFamily="2" charset="0"/>
              </a:rPr>
              <a:t>, </a:t>
            </a:r>
            <a:r>
              <a:rPr lang="en-US" b="1" dirty="0" err="1">
                <a:latin typeface="DevLys 010" pitchFamily="2" charset="0"/>
              </a:rPr>
              <a:t>iap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ljiap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tuin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lnL</a:t>
            </a:r>
            <a:r>
              <a:rPr lang="en-US" b="1" dirty="0">
                <a:latin typeface="DevLys 010" pitchFamily="2" charset="0"/>
              </a:rPr>
              <a:t>;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ftyk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lnL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vH;fFkZ;ksa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vius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uke&amp;funsZ'ku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e-</a:t>
            </a:r>
            <a:r>
              <a:rPr lang="en-US" b="1" dirty="0" err="1">
                <a:latin typeface="DevLys 010" pitchFamily="2" charset="0"/>
              </a:rPr>
              <a:t>iz</a:t>
            </a:r>
            <a:r>
              <a:rPr lang="en-US" b="1" dirty="0">
                <a:latin typeface="DevLys 010" pitchFamily="2" charset="0"/>
              </a:rPr>
              <a:t>- </a:t>
            </a:r>
            <a:r>
              <a:rPr lang="en-US" b="1" dirty="0" err="1">
                <a:latin typeface="DevLys 010" pitchFamily="2" charset="0"/>
              </a:rPr>
              <a:t>fo|qr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forj.k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daiuh</a:t>
            </a:r>
            <a:r>
              <a:rPr lang="en-US" b="1" dirty="0">
                <a:latin typeface="DevLys 010" pitchFamily="2" charset="0"/>
              </a:rPr>
              <a:t> ;k </a:t>
            </a:r>
            <a:r>
              <a:rPr lang="en-US" b="1" dirty="0" err="1">
                <a:latin typeface="DevLys 010" pitchFamily="2" charset="0"/>
              </a:rPr>
              <a:t>mldh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mRrjorhZ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dEifu;ksa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ns; </a:t>
            </a:r>
            <a:r>
              <a:rPr lang="en-US" b="1" dirty="0" err="1">
                <a:latin typeface="DevLys 010" pitchFamily="2" charset="0"/>
              </a:rPr>
              <a:t>leLr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kks</a:t>
            </a:r>
            <a:r>
              <a:rPr lang="en-US" b="1" dirty="0">
                <a:latin typeface="DevLys 010" pitchFamily="2" charset="0"/>
              </a:rPr>
              <a:t>/;</a:t>
            </a:r>
            <a:r>
              <a:rPr lang="en-US" b="1" dirty="0" err="1">
                <a:latin typeface="DevLys 010" pitchFamily="2" charset="0"/>
              </a:rPr>
              <a:t>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^^</a:t>
            </a:r>
            <a:r>
              <a:rPr lang="en-US" b="1" dirty="0" err="1">
                <a:latin typeface="DevLys 010" pitchFamily="2" charset="0"/>
              </a:rPr>
              <a:t>vns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=**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vfuok;Z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gksxkA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funsZ'ku&amp;i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vns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ugha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uke&amp;funsZ'ku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fujLr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fn;k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tk;sxkA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vns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=] </a:t>
            </a:r>
            <a:r>
              <a:rPr lang="en-US" b="1" dirty="0" err="1">
                <a:latin typeface="DevLys 010" pitchFamily="2" charset="0"/>
              </a:rPr>
              <a:t>uke&amp;funsZ'ku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</a:t>
            </a:r>
            <a:r>
              <a:rPr lang="en-US" b="1" dirty="0" err="1">
                <a:latin typeface="DevLys 010" pitchFamily="2" charset="0"/>
              </a:rPr>
              <a:t>ksa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laoh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</a:t>
            </a:r>
            <a:r>
              <a:rPr lang="en-US" b="1" dirty="0">
                <a:latin typeface="DevLys 010" pitchFamily="2" charset="0"/>
              </a:rPr>
              <a:t>, fu/</a:t>
            </a:r>
            <a:r>
              <a:rPr lang="en-US" b="1" dirty="0" err="1">
                <a:latin typeface="DevLys 010" pitchFamily="2" charset="0"/>
              </a:rPr>
              <a:t>kkZfjr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frfFk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le; rd </a:t>
            </a:r>
            <a:r>
              <a:rPr lang="en-US" b="1" dirty="0" err="1">
                <a:latin typeface="DevLys 010" pitchFamily="2" charset="0"/>
              </a:rPr>
              <a:t>lEcaf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fjVfuZax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vkWfQlj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ldrs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vns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 N% </a:t>
            </a:r>
            <a:r>
              <a:rPr lang="en-US" b="1" dirty="0" err="1">
                <a:latin typeface="DevLys 010" pitchFamily="2" charset="0"/>
              </a:rPr>
              <a:t>ekl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iwoZ</a:t>
            </a:r>
            <a:r>
              <a:rPr lang="en-US" b="1" dirty="0">
                <a:latin typeface="DevLys 010" pitchFamily="2" charset="0"/>
              </a:rPr>
              <a:t> dh ns; </a:t>
            </a:r>
            <a:r>
              <a:rPr lang="en-US" b="1" dirty="0" err="1">
                <a:latin typeface="DevLys 010" pitchFamily="2" charset="0"/>
              </a:rPr>
              <a:t>jkf'k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lEca</a:t>
            </a:r>
            <a:r>
              <a:rPr lang="en-US" b="1" dirty="0">
                <a:latin typeface="DevLys 010" pitchFamily="2" charset="0"/>
              </a:rPr>
              <a:t>/k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gksxkA</a:t>
            </a:r>
            <a:r>
              <a:rPr lang="en-US" b="1" dirty="0">
                <a:latin typeface="DevLys 010" pitchFamily="2" charset="0"/>
              </a:rPr>
              <a:t> fu/</a:t>
            </a:r>
            <a:r>
              <a:rPr lang="en-US" b="1" dirty="0" err="1">
                <a:latin typeface="DevLys 010" pitchFamily="2" charset="0"/>
              </a:rPr>
              <a:t>kkZfjr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iz:i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vns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 e/;</a:t>
            </a:r>
            <a:r>
              <a:rPr lang="en-US" b="1" dirty="0" err="1">
                <a:latin typeface="DevLys 010" pitchFamily="2" charset="0"/>
              </a:rPr>
              <a:t>izns'k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fo|qr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forj.k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daiuh</a:t>
            </a:r>
            <a:r>
              <a:rPr lang="en-US" b="1" dirty="0">
                <a:latin typeface="DevLys 010" pitchFamily="2" charset="0"/>
              </a:rPr>
              <a:t> ;k </a:t>
            </a:r>
            <a:r>
              <a:rPr lang="en-US" b="1" dirty="0" err="1">
                <a:latin typeface="DevLys 010" pitchFamily="2" charset="0"/>
              </a:rPr>
              <a:t>mldh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mRrjorhZ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dEifu;ksa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izkf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kd`r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kdkfj;ksa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tkjh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>
              <a:latin typeface="DevLys 01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/>
            <a:r>
              <a:rPr lang="en-US" b="1" dirty="0" err="1">
                <a:latin typeface="DevLys 010" pitchFamily="2" charset="0"/>
              </a:rPr>
              <a:t>pquko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ernkrk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^^</a:t>
            </a:r>
            <a:r>
              <a:rPr lang="en-US" b="1" dirty="0" err="1">
                <a:latin typeface="DevLys 010" pitchFamily="2" charset="0"/>
              </a:rPr>
              <a:t>bues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dksbZ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ugha</a:t>
            </a:r>
            <a:r>
              <a:rPr lang="en-US" b="1" dirty="0">
                <a:latin typeface="DevLys 010" pitchFamily="2" charset="0"/>
              </a:rPr>
              <a:t>** ¼uksVk½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fodYi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fn;k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bl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gsrq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eri</a:t>
            </a:r>
            <a:r>
              <a:rPr lang="en-US" b="1" dirty="0">
                <a:latin typeface="DevLys 010" pitchFamily="2" charset="0"/>
              </a:rPr>
              <a:t>=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cSysV</a:t>
            </a:r>
            <a:r>
              <a:rPr lang="en-US" b="1" dirty="0">
                <a:latin typeface="DevLys 010" pitchFamily="2" charset="0"/>
              </a:rPr>
              <a:t> ;</a:t>
            </a:r>
            <a:r>
              <a:rPr lang="en-US" b="1" dirty="0" err="1">
                <a:latin typeface="DevLys 010" pitchFamily="2" charset="0"/>
              </a:rPr>
              <a:t>wfuV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vafre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i'pkr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buesa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dksbZ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ugha</a:t>
            </a:r>
            <a:r>
              <a:rPr lang="en-US" b="1" dirty="0">
                <a:latin typeface="DevLys 010" pitchFamily="2" charset="0"/>
              </a:rPr>
              <a:t> ¼uksVk½ </a:t>
            </a:r>
            <a:r>
              <a:rPr lang="en-US" b="1" dirty="0" err="1">
                <a:latin typeface="DevLys 010" pitchFamily="2" charset="0"/>
              </a:rPr>
              <a:t>vafdr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jgrk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gSs</a:t>
            </a:r>
            <a:r>
              <a:rPr lang="en-US" b="1" dirty="0" smtClean="0">
                <a:latin typeface="DevLys 010" pitchFamily="2" charset="0"/>
              </a:rPr>
              <a:t> A</a:t>
            </a:r>
            <a:r>
              <a:rPr lang="en-US" b="1" dirty="0">
                <a:latin typeface="DevLys 010" pitchFamily="2" charset="0"/>
              </a:rPr>
              <a:t> </a:t>
            </a:r>
          </a:p>
          <a:p>
            <a:pPr lvl="0" algn="just"/>
            <a:r>
              <a:rPr lang="en-US" b="1" dirty="0" err="1">
                <a:latin typeface="DevLys 010" pitchFamily="2" charset="0"/>
              </a:rPr>
              <a:t>vk;ksx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f=&amp;</a:t>
            </a:r>
            <a:r>
              <a:rPr lang="en-US" b="1" dirty="0" err="1">
                <a:latin typeface="DevLys 010" pitchFamily="2" charset="0"/>
              </a:rPr>
              <a:t>Lrjh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iapk;rksa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yM+us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okys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vH;fFkZ;ksa</a:t>
            </a:r>
            <a:r>
              <a:rPr lang="en-US" b="1" dirty="0">
                <a:latin typeface="DevLys 010" pitchFamily="2" charset="0"/>
              </a:rPr>
              <a:t> dh lwph¼iz:i&amp;8d]8[k]8x]8?k½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o.kZdze</a:t>
            </a:r>
            <a:r>
              <a:rPr lang="en-US" b="1" dirty="0">
                <a:latin typeface="DevLys 010" pitchFamily="2" charset="0"/>
              </a:rPr>
              <a:t> fu/</a:t>
            </a:r>
            <a:r>
              <a:rPr lang="en-US" b="1" dirty="0" err="1">
                <a:latin typeface="DevLys 010" pitchFamily="2" charset="0"/>
              </a:rPr>
              <a:t>kkZj.k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gsrq</a:t>
            </a:r>
            <a:r>
              <a:rPr lang="en-US" b="1" dirty="0">
                <a:latin typeface="DevLys 010" pitchFamily="2" charset="0"/>
              </a:rPr>
              <a:t> e/;</a:t>
            </a:r>
            <a:r>
              <a:rPr lang="en-US" b="1" dirty="0" err="1">
                <a:latin typeface="DevLys 010" pitchFamily="2" charset="0"/>
              </a:rPr>
              <a:t>izns'k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fu;e</a:t>
            </a:r>
            <a:r>
              <a:rPr lang="en-US" b="1" dirty="0">
                <a:latin typeface="DevLys 010" pitchFamily="2" charset="0"/>
              </a:rPr>
              <a:t>] 1995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fu;e&amp;38¼3½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rgr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fofgr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izfdz;k</a:t>
            </a:r>
            <a:r>
              <a:rPr lang="en-US" b="1" dirty="0">
                <a:latin typeface="DevLys 010" pitchFamily="2" charset="0"/>
              </a:rPr>
              <a:t> fu/</a:t>
            </a:r>
            <a:r>
              <a:rPr lang="en-US" b="1" dirty="0" err="1">
                <a:latin typeface="DevLys 010" pitchFamily="2" charset="0"/>
              </a:rPr>
              <a:t>kkZfjr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xbZ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ftldk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izdk'ku</a:t>
            </a:r>
            <a:r>
              <a:rPr lang="en-US" b="1" dirty="0">
                <a:latin typeface="DevLys 010" pitchFamily="2" charset="0"/>
              </a:rPr>
              <a:t> e/;</a:t>
            </a:r>
            <a:r>
              <a:rPr lang="en-US" b="1" dirty="0" err="1">
                <a:latin typeface="DevLys 010" pitchFamily="2" charset="0"/>
              </a:rPr>
              <a:t>izns'k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jkti</a:t>
            </a:r>
            <a:r>
              <a:rPr lang="en-US" b="1" dirty="0">
                <a:latin typeface="DevLys 010" pitchFamily="2" charset="0"/>
              </a:rPr>
              <a:t>= ¼vlk/kkj.k½  </a:t>
            </a:r>
            <a:r>
              <a:rPr lang="en-US" b="1" dirty="0" err="1">
                <a:latin typeface="DevLys 010" pitchFamily="2" charset="0"/>
              </a:rPr>
              <a:t>dzekad</a:t>
            </a:r>
            <a:r>
              <a:rPr lang="en-US" b="1" dirty="0">
                <a:latin typeface="DevLys 010" pitchFamily="2" charset="0"/>
              </a:rPr>
              <a:t> 444 </a:t>
            </a:r>
            <a:r>
              <a:rPr lang="en-US" b="1" dirty="0" err="1">
                <a:latin typeface="DevLys 010" pitchFamily="2" charset="0"/>
              </a:rPr>
              <a:t>fnukad</a:t>
            </a:r>
            <a:r>
              <a:rPr lang="en-US" b="1" dirty="0">
                <a:latin typeface="DevLys 010" pitchFamily="2" charset="0"/>
              </a:rPr>
              <a:t> 28@10@2016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tkdj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mldh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izfr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vk;ksx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dzekad</a:t>
            </a:r>
            <a:r>
              <a:rPr lang="en-US" b="1" dirty="0">
                <a:latin typeface="DevLys 010" pitchFamily="2" charset="0"/>
              </a:rPr>
              <a:t> ,Q&amp;38&amp;01@2016@rhu@395] </a:t>
            </a:r>
            <a:r>
              <a:rPr lang="en-US" b="1" dirty="0" err="1">
                <a:latin typeface="DevLys 010" pitchFamily="2" charset="0"/>
              </a:rPr>
              <a:t>fnukad</a:t>
            </a:r>
            <a:r>
              <a:rPr lang="en-US" b="1" dirty="0">
                <a:latin typeface="DevLys 010" pitchFamily="2" charset="0"/>
              </a:rPr>
              <a:t> 05@11@2016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leLr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dysDVlZ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Hkh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Hksth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xbZ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</a:t>
            </a:r>
            <a:r>
              <a:rPr lang="en-US" b="1" dirty="0">
                <a:latin typeface="DevLys 010" pitchFamily="2" charset="0"/>
              </a:rPr>
              <a:t> A </a:t>
            </a:r>
            <a:r>
              <a:rPr lang="en-US" b="1" dirty="0" err="1" smtClean="0">
                <a:latin typeface="DevLys 010" pitchFamily="2" charset="0"/>
              </a:rPr>
              <a:t>mDr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izfdz;k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vuqlkj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vH;fFkZ;ksa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o.kZdze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fu/</a:t>
            </a:r>
            <a:r>
              <a:rPr lang="en-US" b="1" dirty="0" err="1">
                <a:latin typeface="DevLys 010" pitchFamily="2" charset="0"/>
              </a:rPr>
              <a:t>kkZj.k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>
                <a:latin typeface="DevLys 010" pitchFamily="2" charset="0"/>
              </a:rPr>
              <a:t>fu/</a:t>
            </a:r>
            <a:r>
              <a:rPr lang="en-US" b="1" dirty="0" err="1">
                <a:latin typeface="DevLys 010" pitchFamily="2" charset="0"/>
              </a:rPr>
              <a:t>kkZfjr</a:t>
            </a:r>
            <a:r>
              <a:rPr lang="en-US" b="1" dirty="0">
                <a:latin typeface="DevLys 010" pitchFamily="2" charset="0"/>
              </a:rPr>
              <a:t> ifjf'k"V&amp;1]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vaxzsth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</a:t>
            </a:r>
            <a:r>
              <a:rPr lang="en-US" b="1" dirty="0">
                <a:latin typeface="DevLys 010" pitchFamily="2" charset="0"/>
              </a:rPr>
              <a:t>[</a:t>
            </a:r>
            <a:r>
              <a:rPr lang="en-US" b="1" dirty="0" err="1">
                <a:latin typeface="DevLys 010" pitchFamily="2" charset="0"/>
              </a:rPr>
              <a:t>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okys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Lisfyax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izkIr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vfuok;Z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just"/>
            <a:r>
              <a:rPr lang="en-US" b="1" dirty="0">
                <a:latin typeface="DevLys 010" pitchFamily="2" charset="0"/>
              </a:rPr>
              <a:t>f=&amp;</a:t>
            </a:r>
            <a:r>
              <a:rPr lang="en-US" b="1" dirty="0" err="1">
                <a:latin typeface="DevLys 010" pitchFamily="2" charset="0"/>
              </a:rPr>
              <a:t>Lrjh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jkt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laLFkkvksa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gsrq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vkjf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kr</a:t>
            </a:r>
            <a:r>
              <a:rPr lang="en-US" b="1" dirty="0">
                <a:latin typeface="DevLys 010" pitchFamily="2" charset="0"/>
              </a:rPr>
              <a:t> in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yM+us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okys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;g </a:t>
            </a:r>
            <a:r>
              <a:rPr lang="en-US" b="1" dirty="0" err="1">
                <a:latin typeface="DevLys 010" pitchFamily="2" charset="0"/>
              </a:rPr>
              <a:t>vis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jgsxh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og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ukefunsZ'ku&amp;i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lkFk</a:t>
            </a:r>
            <a:r>
              <a:rPr lang="en-US" b="1" dirty="0">
                <a:latin typeface="DevLys 010" pitchFamily="2" charset="0"/>
              </a:rPr>
              <a:t> e/;</a:t>
            </a:r>
            <a:r>
              <a:rPr lang="en-US" b="1" dirty="0" err="1">
                <a:latin typeface="DevLys 010" pitchFamily="2" charset="0"/>
              </a:rPr>
              <a:t>izns'k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kklu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l{</a:t>
            </a:r>
            <a:r>
              <a:rPr lang="en-US" b="1" dirty="0" err="1">
                <a:latin typeface="DevLys 010" pitchFamily="2" charset="0"/>
              </a:rPr>
              <a:t>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izkf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kdkjh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tkjh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kklu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fu/</a:t>
            </a:r>
            <a:r>
              <a:rPr lang="en-US" b="1" dirty="0" err="1">
                <a:latin typeface="DevLys 010" pitchFamily="2" charset="0"/>
              </a:rPr>
              <a:t>kkZfjr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fofgr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iz:i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tkfr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layXu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djsaA</a:t>
            </a:r>
            <a:r>
              <a:rPr lang="en-US" b="1" dirty="0">
                <a:latin typeface="DevLys 010" pitchFamily="2" charset="0"/>
              </a:rPr>
              <a:t> ;fn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ikl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Hkjrs</a:t>
            </a:r>
            <a:r>
              <a:rPr lang="en-US" b="1" dirty="0">
                <a:latin typeface="DevLys 010" pitchFamily="2" charset="0"/>
              </a:rPr>
              <a:t> le; </a:t>
            </a:r>
            <a:r>
              <a:rPr lang="en-US" b="1" dirty="0" err="1">
                <a:latin typeface="DevLys 010" pitchFamily="2" charset="0"/>
              </a:rPr>
              <a:t>tkfr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miyC</a:t>
            </a:r>
            <a:r>
              <a:rPr lang="en-US" b="1" dirty="0">
                <a:latin typeface="DevLys 010" pitchFamily="2" charset="0"/>
              </a:rPr>
              <a:t>/k </a:t>
            </a:r>
            <a:r>
              <a:rPr lang="en-US" b="1" dirty="0" err="1">
                <a:latin typeface="DevLys 010" pitchFamily="2" charset="0"/>
              </a:rPr>
              <a:t>ugha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rks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bl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oxZ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lnL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gksus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ckcr</a:t>
            </a:r>
            <a:r>
              <a:rPr lang="en-US" b="1" dirty="0">
                <a:latin typeface="DevLys 010" pitchFamily="2" charset="0"/>
              </a:rPr>
              <a:t>~] </a:t>
            </a:r>
            <a:r>
              <a:rPr lang="en-US" b="1" dirty="0" err="1">
                <a:latin typeface="DevLys 010" pitchFamily="2" charset="0"/>
              </a:rPr>
              <a:t>ftlds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LFkku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vkjf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viuk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tkfr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laca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kh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kiFk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dh </a:t>
            </a:r>
            <a:r>
              <a:rPr lang="en-US" b="1" dirty="0" err="1">
                <a:latin typeface="DevLys 010" pitchFamily="2" charset="0"/>
              </a:rPr>
              <a:t>laoh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izkjEHk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gksus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iwoZ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fjVfuZax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vkfQlj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le{k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gksxkA</a:t>
            </a:r>
            <a:r>
              <a:rPr lang="en-US" b="1" dirty="0">
                <a:latin typeface="DevLys 010" pitchFamily="2" charset="0"/>
              </a:rPr>
              <a:t> e/;</a:t>
            </a:r>
            <a:r>
              <a:rPr lang="en-US" b="1" dirty="0" err="1">
                <a:latin typeface="DevLys 010" pitchFamily="2" charset="0"/>
              </a:rPr>
              <a:t>izns'k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kklu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l{</a:t>
            </a:r>
            <a:r>
              <a:rPr lang="en-US" b="1" dirty="0" err="1">
                <a:latin typeface="DevLys 010" pitchFamily="2" charset="0"/>
              </a:rPr>
              <a:t>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izkf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kdkjh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tkjh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tkfr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izek.k&amp;i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u </a:t>
            </a:r>
            <a:r>
              <a:rPr lang="en-US" b="1" dirty="0" err="1">
                <a:latin typeface="DevLys 010" pitchFamily="2" charset="0"/>
              </a:rPr>
              <a:t>djus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vFkok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vkjf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oxZ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lnL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gksus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ckcr</a:t>
            </a:r>
            <a:r>
              <a:rPr lang="en-US" b="1" dirty="0">
                <a:latin typeface="DevLys 010" pitchFamily="2" charset="0"/>
              </a:rPr>
              <a:t>~ '</a:t>
            </a:r>
            <a:r>
              <a:rPr lang="en-US" b="1" dirty="0" err="1">
                <a:latin typeface="DevLys 010" pitchFamily="2" charset="0"/>
              </a:rPr>
              <a:t>kiFk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izLrqr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ugha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djus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fLFkfr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ukefunsZ'ku&amp;i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fujLr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tk;sxk</a:t>
            </a:r>
            <a:r>
              <a:rPr lang="en-US" b="1" dirty="0">
                <a:latin typeface="DevLys 010" pitchFamily="2" charset="0"/>
              </a:rPr>
              <a:t> 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vkWu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ykbZu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fIyds'ku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IEMS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(Integrated Election Management System)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just"/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lwpuk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tkjh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ysdj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ifj.kke dh ?</a:t>
            </a:r>
            <a:r>
              <a:rPr lang="en-US" b="1" dirty="0" err="1">
                <a:latin typeface="DevLys 010" pitchFamily="2" charset="0"/>
              </a:rPr>
              <a:t>kks"k.kk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fd;s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tkus</a:t>
            </a:r>
            <a:r>
              <a:rPr lang="en-US" b="1" dirty="0">
                <a:latin typeface="DevLys 010" pitchFamily="2" charset="0"/>
              </a:rPr>
              <a:t> rd dh </a:t>
            </a:r>
            <a:r>
              <a:rPr lang="en-US" b="1" dirty="0" err="1">
                <a:latin typeface="DevLys 010" pitchFamily="2" charset="0"/>
              </a:rPr>
              <a:t>leLr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izfØ;k</a:t>
            </a:r>
            <a:r>
              <a:rPr lang="en-US" b="1" dirty="0">
                <a:latin typeface="DevLys 010" pitchFamily="2" charset="0"/>
              </a:rPr>
              <a:t>,¡ </a:t>
            </a:r>
            <a:r>
              <a:rPr lang="en-US" b="1" dirty="0" err="1">
                <a:latin typeface="DevLys 010" pitchFamily="2" charset="0"/>
              </a:rPr>
              <a:t>jkT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vk;ksx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fu/</a:t>
            </a:r>
            <a:r>
              <a:rPr lang="en-US" b="1" dirty="0" err="1">
                <a:latin typeface="DevLys 010" pitchFamily="2" charset="0"/>
              </a:rPr>
              <a:t>kkZfjr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vkWu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ykbZu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fIyds'ku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IEMS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(Integrated Election Management System) 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ek</a:t>
            </a:r>
            <a:r>
              <a:rPr lang="en-US" b="1" dirty="0">
                <a:latin typeface="DevLys 010" pitchFamily="2" charset="0"/>
              </a:rPr>
              <a:t>/;e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leLr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dysDVlZ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tkrh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vkWu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ykbZu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fIyds'ku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IEMS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ftys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bUVªh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djrs</a:t>
            </a:r>
            <a:r>
              <a:rPr lang="en-US" b="1" dirty="0" smtClean="0">
                <a:latin typeface="DevLys 010" pitchFamily="2" charset="0"/>
              </a:rPr>
              <a:t> le;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fo’ks"k</a:t>
            </a:r>
            <a:r>
              <a:rPr lang="en-US" b="1" dirty="0" smtClean="0">
                <a:latin typeface="DevLys 010" pitchFamily="2" charset="0"/>
              </a:rPr>
              <a:t> /;</a:t>
            </a:r>
            <a:r>
              <a:rPr lang="en-US" b="1" dirty="0" err="1" smtClean="0">
                <a:latin typeface="DevLys 010" pitchFamily="2" charset="0"/>
              </a:rPr>
              <a:t>ku</a:t>
            </a:r>
            <a:r>
              <a:rPr lang="en-US" b="1" dirty="0" smtClean="0">
                <a:latin typeface="DevLys 010" pitchFamily="2" charset="0"/>
              </a:rPr>
              <a:t> j[</a:t>
            </a:r>
            <a:r>
              <a:rPr lang="en-US" b="1" dirty="0" err="1" smtClean="0">
                <a:latin typeface="DevLys 010" pitchFamily="2" charset="0"/>
              </a:rPr>
              <a:t>kuk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pkfg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okMZ@fuokZpu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dzekad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izfof"V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vkj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izfof"V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okMZ@fuokZpu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dzekad@vkj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izfof"V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nwf"kr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okMZ@fuokZpu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fujLr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iM+rk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=</a:t>
            </a:r>
            <a:r>
              <a:rPr lang="en-US" b="1" dirty="0" err="1" smtClean="0">
                <a:latin typeface="DevLys 010" pitchFamily="2" charset="0"/>
              </a:rPr>
              <a:t>qfVdrkZ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kdkjh@deZpkjh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</a:t>
            </a:r>
            <a:r>
              <a:rPr lang="en-US" b="1" dirty="0" smtClean="0">
                <a:latin typeface="DevLys 010" pitchFamily="2" charset="0"/>
              </a:rPr>
              <a:t>:) </a:t>
            </a:r>
            <a:r>
              <a:rPr lang="en-US" b="1" dirty="0" err="1" smtClean="0">
                <a:latin typeface="DevLys 010" pitchFamily="2" charset="0"/>
              </a:rPr>
              <a:t>fu;ekuqlkj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iM+rh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OLIN </a:t>
            </a:r>
            <a:r>
              <a:rPr lang="en-US" b="1" dirty="0" smtClean="0">
                <a:latin typeface="DevLys 010" pitchFamily="2" charset="0"/>
              </a:rPr>
              <a:t>,</a:t>
            </a:r>
            <a:r>
              <a:rPr lang="en-US" b="1" dirty="0" err="1" smtClean="0">
                <a:latin typeface="DevLys 010" pitchFamily="2" charset="0"/>
              </a:rPr>
              <a:t>fIyds'ku</a:t>
            </a:r>
            <a:endParaRPr lang="en-US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/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vke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mi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2017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ljiap</a:t>
            </a:r>
            <a:r>
              <a:rPr lang="en-US" b="1" dirty="0">
                <a:latin typeface="DevLys 010" pitchFamily="2" charset="0"/>
              </a:rPr>
              <a:t> in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vH;fFkZ;ksa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OLIN </a:t>
            </a:r>
            <a:r>
              <a:rPr lang="en-US" b="1" dirty="0">
                <a:latin typeface="DevLys 010" pitchFamily="2" charset="0"/>
              </a:rPr>
              <a:t>,</a:t>
            </a:r>
            <a:r>
              <a:rPr lang="en-US" b="1" dirty="0" err="1">
                <a:latin typeface="DevLys 010" pitchFamily="2" charset="0"/>
              </a:rPr>
              <a:t>fIyds'ku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ek</a:t>
            </a:r>
            <a:r>
              <a:rPr lang="en-US" b="1" dirty="0">
                <a:latin typeface="DevLys 010" pitchFamily="2" charset="0"/>
              </a:rPr>
              <a:t>/;e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vkWuykbZu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rS;kj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djus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lqfo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nh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xbZ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vH;fFkZ;ksa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OLIN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ek</a:t>
            </a:r>
            <a:r>
              <a:rPr lang="en-US" b="1" dirty="0">
                <a:latin typeface="DevLys 010" pitchFamily="2" charset="0"/>
              </a:rPr>
              <a:t>/;e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Hkjus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gq</a:t>
            </a:r>
            <a:r>
              <a:rPr lang="en-US" b="1" dirty="0">
                <a:latin typeface="DevLys 010" pitchFamily="2" charset="0"/>
              </a:rPr>
              <a:t>, </a:t>
            </a:r>
            <a:r>
              <a:rPr lang="en-US" b="1" dirty="0" err="1">
                <a:latin typeface="DevLys 010" pitchFamily="2" charset="0"/>
              </a:rPr>
              <a:t>izsfjr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leLr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dysDVlZ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vke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mi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2017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 in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kiFki</a:t>
            </a:r>
            <a:r>
              <a:rPr lang="en-US" b="1" dirty="0">
                <a:latin typeface="DevLys 010" pitchFamily="2" charset="0"/>
              </a:rPr>
              <a:t>= dh </a:t>
            </a:r>
            <a:r>
              <a:rPr lang="en-US" b="1" dirty="0" err="1">
                <a:latin typeface="DevLys 010" pitchFamily="2" charset="0"/>
              </a:rPr>
              <a:t>egRoiw.kZ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tkudkjh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ernku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dsUnz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ij</a:t>
            </a:r>
            <a:r>
              <a:rPr lang="en-US" b="1" dirty="0">
                <a:latin typeface="DevLys 010" pitchFamily="2" charset="0"/>
              </a:rPr>
              <a:t> ¶</a:t>
            </a:r>
            <a:r>
              <a:rPr lang="en-US" b="1" dirty="0" err="1">
                <a:latin typeface="DevLys 010" pitchFamily="2" charset="0"/>
              </a:rPr>
              <a:t>ySDl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izn'kZu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>
              <a:latin typeface="DevLys 01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U;k;ky;hu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LFkxu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just"/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;g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iapk;rksa@inksa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izdkf'kr</a:t>
            </a:r>
            <a:r>
              <a:rPr lang="en-US" b="1" dirty="0" smtClean="0">
                <a:latin typeface="DevLys 010" pitchFamily="2" charset="0"/>
              </a:rPr>
              <a:t> u dh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ftlds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U;k;ky;hu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varxZr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LFkfxr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vFkok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djk;s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i`Fkd'k</a:t>
            </a:r>
            <a:r>
              <a:rPr lang="en-US" b="1" dirty="0" smtClean="0">
                <a:latin typeface="DevLys 010" pitchFamily="2" charset="0"/>
              </a:rPr>
              <a:t>% </a:t>
            </a:r>
            <a:r>
              <a:rPr lang="en-US" b="1" dirty="0" err="1" smtClean="0">
                <a:latin typeface="DevLys 010" pitchFamily="2" charset="0"/>
              </a:rPr>
              <a:t>vkns'k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A</a:t>
            </a: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uksV</a:t>
            </a:r>
            <a:r>
              <a:rPr lang="en-US" b="1" dirty="0" smtClean="0">
                <a:latin typeface="DevLys 010" pitchFamily="2" charset="0"/>
              </a:rPr>
              <a:t>%&amp;</a:t>
            </a:r>
            <a:r>
              <a:rPr lang="en-US" b="1" dirty="0" err="1" smtClean="0">
                <a:latin typeface="DevLys 010" pitchFamily="2" charset="0"/>
              </a:rPr>
              <a:t>mRrjk</a:t>
            </a:r>
            <a:r>
              <a:rPr lang="en-US" b="1" dirty="0" smtClean="0">
                <a:latin typeface="DevLys 010" pitchFamily="2" charset="0"/>
              </a:rPr>
              <a:t>)zZ&amp;2017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&amp;/</a:t>
            </a:r>
            <a:r>
              <a:rPr lang="en-US" b="1" dirty="0" err="1" smtClean="0">
                <a:latin typeface="DevLys 010" pitchFamily="2" charset="0"/>
              </a:rPr>
              <a:t>kkj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lruk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Ikzdk’ku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djrs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gq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Hkjs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gq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okMZ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FkkA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tcfd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FkkA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fujLr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mijkar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ftyksa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fujLr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xBu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f=&amp;</a:t>
            </a:r>
            <a:r>
              <a:rPr lang="en-US" b="1" dirty="0" err="1" smtClean="0">
                <a:latin typeface="DevLys 010" pitchFamily="2" charset="0"/>
              </a:rPr>
              <a:t>Lrjh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O;oLFkk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  <a:hlinkClick r:id="rId2"/>
              </a:rPr>
              <a:t>tuin</a:t>
            </a:r>
            <a:r>
              <a:rPr lang="en-US" b="1" dirty="0" smtClean="0">
                <a:latin typeface="DevLys 010" pitchFamily="2" charset="0"/>
                <a:hlinkClick r:id="rId2"/>
              </a:rPr>
              <a:t>@[</a:t>
            </a:r>
            <a:r>
              <a:rPr lang="en-US" b="1" dirty="0" err="1" smtClean="0">
                <a:latin typeface="DevLys 010" pitchFamily="2" charset="0"/>
                <a:hlinkClick r:id="rId2"/>
              </a:rPr>
              <a:t>k.M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e/;</a:t>
            </a:r>
            <a:r>
              <a:rPr lang="en-US" b="1" dirty="0" err="1" smtClean="0">
                <a:latin typeface="DevLys 010" pitchFamily="2" charset="0"/>
              </a:rPr>
              <a:t>orhZ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iapk;rA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kkjk</a:t>
            </a:r>
            <a:r>
              <a:rPr lang="en-US" b="1" dirty="0" smtClean="0">
                <a:latin typeface="DevLys 010" pitchFamily="2" charset="0"/>
              </a:rPr>
              <a:t>*8&amp;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xBu</a:t>
            </a:r>
            <a:endParaRPr lang="en-US" b="1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b="1" dirty="0" smtClean="0">
                <a:latin typeface="DevLys 010" pitchFamily="2" charset="0"/>
              </a:rPr>
              <a:t>  ¼d½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endParaRPr lang="en-US" b="1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b="1" dirty="0" smtClean="0">
                <a:latin typeface="DevLys 010" pitchFamily="2" charset="0"/>
              </a:rPr>
              <a:t>  ¼[k½ [</a:t>
            </a:r>
            <a:r>
              <a:rPr lang="en-US" b="1" dirty="0" err="1" smtClean="0">
                <a:latin typeface="DevLys 010" pitchFamily="2" charset="0"/>
              </a:rPr>
              <a:t>k.M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endParaRPr lang="en-US" b="1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b="1" dirty="0" smtClean="0">
                <a:latin typeface="DevLys 010" pitchFamily="2" charset="0"/>
              </a:rPr>
              <a:t>  ¼x½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xBu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tk,xkA</a:t>
            </a:r>
            <a:endParaRPr lang="en-US" b="1" dirty="0" smtClean="0">
              <a:latin typeface="DevLys 010" pitchFamily="2" charset="0"/>
            </a:endParaRPr>
          </a:p>
          <a:p>
            <a:endParaRPr lang="en-US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okMksZ@fuokZpu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</a:t>
            </a:r>
            <a:r>
              <a:rPr lang="en-US" b="1" dirty="0" err="1" smtClean="0">
                <a:latin typeface="DevLys 010" pitchFamily="2" charset="0"/>
              </a:rPr>
              <a:t>ksa</a:t>
            </a:r>
            <a:r>
              <a:rPr lang="en-US" b="1" dirty="0" smtClean="0">
                <a:latin typeface="DevLys 010" pitchFamily="2" charset="0"/>
              </a:rPr>
              <a:t> dh la[;k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iz’u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b="1" dirty="0" smtClean="0">
                <a:latin typeface="DevLys 010" pitchFamily="2" charset="0"/>
              </a:rPr>
              <a:t>/kkjk&amp;12] 23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30&amp;tgkW rd </a:t>
            </a:r>
            <a:r>
              <a:rPr lang="en-US" b="1" dirty="0" err="1" smtClean="0">
                <a:latin typeface="DevLys 010" pitchFamily="2" charset="0"/>
              </a:rPr>
              <a:t>fofHkUu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Lrjksa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okMksZ@fuokZpu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</a:t>
            </a:r>
            <a:r>
              <a:rPr lang="en-US" b="1" dirty="0" err="1" smtClean="0">
                <a:latin typeface="DevLys 010" pitchFamily="2" charset="0"/>
              </a:rPr>
              <a:t>ksa</a:t>
            </a:r>
            <a:r>
              <a:rPr lang="en-US" b="1" dirty="0" smtClean="0">
                <a:latin typeface="DevLys 010" pitchFamily="2" charset="0"/>
              </a:rPr>
              <a:t> dh la[;k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iz’u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Lojkt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kfu;e</a:t>
            </a:r>
            <a:r>
              <a:rPr lang="en-US" b="1" dirty="0" smtClean="0">
                <a:latin typeface="DevLys 010" pitchFamily="2" charset="0"/>
              </a:rPr>
              <a:t>] 1993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fuEukafdr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%&amp;</a:t>
            </a:r>
          </a:p>
          <a:p>
            <a:pPr marL="514350" indent="-514350" algn="just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izR;sd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xzke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Ikapk;r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esa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de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de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nl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okMZ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gksaxs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ijUrq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tgkW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xzke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iapk;r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dh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tula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[;k ,d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gtkj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vf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/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kd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gks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ogkW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okMksZ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dh la[;k 20 rd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gks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ldrh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gSA</a:t>
            </a:r>
            <a:endParaRPr lang="en-US" b="1" dirty="0" smtClean="0">
              <a:latin typeface="DevLys 010" pitchFamily="2" charset="0"/>
              <a:cs typeface="Arial" pitchFamily="34" charset="0"/>
            </a:endParaRPr>
          </a:p>
          <a:p>
            <a:pPr marL="514350" indent="-514350" algn="just">
              <a:buNone/>
            </a:pPr>
            <a:r>
              <a:rPr lang="en-US" b="1" dirty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(ii)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izR;sd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tuin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iapk;r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esa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de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de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nl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okMZ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gksaxs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ijUrq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tgkW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tuin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iapk;r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dh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tula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[;k 50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gtkj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vf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/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kd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gks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ogkW¼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izfr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okMZ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U;wure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ikWp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gtkj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dh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tula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[;k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v/;/khu½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fuokZpu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okMZ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dh la[;k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iPphl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rd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gks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ldrh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gSA</a:t>
            </a:r>
            <a:endParaRPr lang="en-US" b="1" dirty="0" smtClean="0">
              <a:latin typeface="DevLys 010" pitchFamily="2" charset="0"/>
              <a:cs typeface="Arial" pitchFamily="34" charset="0"/>
            </a:endParaRPr>
          </a:p>
          <a:p>
            <a:pPr marL="514350" indent="-514350">
              <a:buNone/>
            </a:pP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okMksZ@fuokZpu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</a:t>
            </a:r>
            <a:r>
              <a:rPr lang="en-US" b="1" dirty="0" err="1" smtClean="0">
                <a:latin typeface="DevLys 010" pitchFamily="2" charset="0"/>
              </a:rPr>
              <a:t>ksa</a:t>
            </a:r>
            <a:r>
              <a:rPr lang="en-US" b="1" dirty="0" smtClean="0">
                <a:latin typeface="DevLys 010" pitchFamily="2" charset="0"/>
              </a:rPr>
              <a:t> dh la[;k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iz’u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(iii)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izR;sd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ftyk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iapk;e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esa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de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de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nl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fuokZpu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{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=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gksaxs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ijUrq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tgkW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ftys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dh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tula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[;k 5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yk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[k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vf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/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kd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gks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ogkW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¼izfr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okMZ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U;wure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ipkl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gtkj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dh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tula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[;k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v/;/khu½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okMksZ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dh la[;k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iSarhl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rd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gks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ldrh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gSA</a:t>
            </a:r>
            <a:endParaRPr lang="en-US" b="1" dirty="0" smtClean="0">
              <a:latin typeface="DevLys 010" pitchFamily="2" charset="0"/>
              <a:cs typeface="Arial" pitchFamily="34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xzke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iapk;rksa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okMksZ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ifjlheu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vf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/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kdkj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e/;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izns’k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iapk;r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jkt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,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xzke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Lojkt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vf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/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kfu;e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] 1993 dh /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kkjk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12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varxZr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dysDVj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esa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osf"Br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gSA</a:t>
            </a:r>
            <a:endParaRPr lang="en-US" b="1" dirty="0" smtClean="0">
              <a:latin typeface="DevLys 010" pitchFamily="2" charset="0"/>
              <a:cs typeface="Arial" pitchFamily="34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tgkW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rd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tuin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iapk;rksa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rFkk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ftyk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iapk;rksa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okMksZ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ifjlheu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vkSj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fu/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kkZj.k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dk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iz’u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gS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bl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laca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/k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esa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vf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/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kdkj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jkT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; '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kklu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esa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osf"Br</a:t>
            </a:r>
            <a:r>
              <a:rPr lang="en-US" b="1" dirty="0" smtClean="0">
                <a:latin typeface="DevLys 010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rial" pitchFamily="34" charset="0"/>
              </a:rPr>
              <a:t>gSA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vof</a:t>
            </a:r>
            <a:r>
              <a:rPr lang="en-US" b="1" dirty="0" smtClean="0">
                <a:latin typeface="DevLys 010" pitchFamily="2" charset="0"/>
              </a:rPr>
              <a:t>/k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b="1" dirty="0" smtClean="0">
                <a:latin typeface="DevLys 010" pitchFamily="2" charset="0"/>
              </a:rPr>
              <a:t>/kkjk&amp;9&amp;iapk;r dh </a:t>
            </a:r>
            <a:r>
              <a:rPr lang="en-US" b="1" dirty="0" err="1" smtClean="0">
                <a:latin typeface="DevLys 010" pitchFamily="2" charset="0"/>
              </a:rPr>
              <a:t>vof</a:t>
            </a:r>
            <a:r>
              <a:rPr lang="en-US" b="1" dirty="0" smtClean="0">
                <a:latin typeface="DevLys 010" pitchFamily="2" charset="0"/>
              </a:rPr>
              <a:t>/k&amp; ¼1½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lfEeyu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ikWp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o"kksZ</a:t>
            </a:r>
            <a:r>
              <a:rPr lang="en-US" b="1" dirty="0" smtClean="0">
                <a:latin typeface="DevLys 010" pitchFamily="2" charset="0"/>
              </a:rPr>
              <a:t> rd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cuh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jgsxh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tc</a:t>
            </a:r>
            <a:r>
              <a:rPr lang="en-US" b="1" dirty="0" smtClean="0">
                <a:latin typeface="DevLys 010" pitchFamily="2" charset="0"/>
              </a:rPr>
              <a:t> rd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kfu;e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</a:t>
            </a:r>
            <a:r>
              <a:rPr lang="en-US" b="1" dirty="0" err="1" smtClean="0">
                <a:latin typeface="DevLys 010" pitchFamily="2" charset="0"/>
              </a:rPr>
              <a:t>khu</a:t>
            </a:r>
            <a:r>
              <a:rPr lang="en-US" b="1" dirty="0" smtClean="0">
                <a:latin typeface="DevLys 010" pitchFamily="2" charset="0"/>
              </a:rPr>
              <a:t> le;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igys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fo?kfVr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tk,A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¼2½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xBu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&amp; </a:t>
            </a: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¼d½ mi/</a:t>
            </a:r>
            <a:r>
              <a:rPr lang="en-US" b="1" dirty="0" err="1" smtClean="0">
                <a:latin typeface="DevLys 010" pitchFamily="2" charset="0"/>
              </a:rPr>
              <a:t>kkjk</a:t>
            </a:r>
            <a:r>
              <a:rPr lang="en-US" b="1" dirty="0" smtClean="0">
                <a:latin typeface="DevLys 010" pitchFamily="2" charset="0"/>
              </a:rPr>
              <a:t> ¼1½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fofufnZ"V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mldh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vof</a:t>
            </a:r>
            <a:r>
              <a:rPr lang="en-US" b="1" dirty="0" smtClean="0">
                <a:latin typeface="DevLys 010" pitchFamily="2" charset="0"/>
              </a:rPr>
              <a:t>/k dh </a:t>
            </a:r>
            <a:r>
              <a:rPr lang="en-US" b="1" dirty="0" err="1" smtClean="0">
                <a:latin typeface="DevLys 010" pitchFamily="2" charset="0"/>
              </a:rPr>
              <a:t>lekfIr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¼[k½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fo?kVu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Ng </a:t>
            </a:r>
            <a:r>
              <a:rPr lang="en-US" b="1" dirty="0" err="1" smtClean="0">
                <a:latin typeface="DevLys 010" pitchFamily="2" charset="0"/>
              </a:rPr>
              <a:t>ekl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dkykof</a:t>
            </a:r>
            <a:r>
              <a:rPr lang="en-US" b="1" dirty="0" smtClean="0">
                <a:latin typeface="DevLys 010" pitchFamily="2" charset="0"/>
              </a:rPr>
              <a:t>/k dh </a:t>
            </a:r>
            <a:r>
              <a:rPr lang="en-US" b="1" dirty="0" err="1" smtClean="0">
                <a:latin typeface="DevLys 010" pitchFamily="2" charset="0"/>
              </a:rPr>
              <a:t>lekfIr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tk,xkA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vgZrk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>
                <a:latin typeface="DevLys 010" pitchFamily="2" charset="0"/>
              </a:rPr>
              <a:t>/kkjk&amp;14&amp;er </a:t>
            </a:r>
            <a:r>
              <a:rPr lang="en-US" b="1" dirty="0" err="1" smtClean="0">
                <a:latin typeface="DevLys 010" pitchFamily="2" charset="0"/>
              </a:rPr>
              <a:t>nsus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vgZrk&amp;,slk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O;fDr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ftldk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ernkrkvksa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lfEefyr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ml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lekfo"V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in/</a:t>
            </a:r>
            <a:r>
              <a:rPr lang="en-US" b="1" dirty="0" err="1" smtClean="0">
                <a:latin typeface="DevLys 010" pitchFamily="2" charset="0"/>
              </a:rPr>
              <a:t>kkjh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vfgZr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gksxkA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smtClean="0">
                <a:latin typeface="DevLys 010" pitchFamily="2" charset="0"/>
              </a:rPr>
              <a:t>,</a:t>
            </a:r>
            <a:r>
              <a:rPr lang="en-US" b="1" dirty="0" err="1" smtClean="0">
                <a:latin typeface="DevLys 010" pitchFamily="2" charset="0"/>
              </a:rPr>
              <a:t>slk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O;fDr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tc</a:t>
            </a:r>
            <a:r>
              <a:rPr lang="en-US" b="1" dirty="0" smtClean="0">
                <a:latin typeface="DevLys 010" pitchFamily="2" charset="0"/>
              </a:rPr>
              <a:t> rd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kfu;e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rRle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izo`Rr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fof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</a:t>
            </a:r>
            <a:r>
              <a:rPr lang="en-US" b="1" dirty="0" err="1" smtClean="0">
                <a:latin typeface="DevLys 010" pitchFamily="2" charset="0"/>
              </a:rPr>
              <a:t>khu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fujfgZr</a:t>
            </a:r>
            <a:r>
              <a:rPr lang="en-US" b="1" dirty="0" smtClean="0">
                <a:latin typeface="DevLys 010" pitchFamily="2" charset="0"/>
              </a:rPr>
              <a:t> u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in/</a:t>
            </a:r>
            <a:r>
              <a:rPr lang="en-US" b="1" dirty="0" err="1" smtClean="0">
                <a:latin typeface="DevLys 010" pitchFamily="2" charset="0"/>
              </a:rPr>
              <a:t>kkjh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:</a:t>
            </a:r>
            <a:r>
              <a:rPr lang="en-US" b="1" dirty="0" err="1" smtClean="0">
                <a:latin typeface="DevLys 010" pitchFamily="2" charset="0"/>
              </a:rPr>
              <a:t>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vfgZr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gksxkA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vgZrk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Ekrnkrk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:</a:t>
            </a:r>
            <a:r>
              <a:rPr lang="en-US" b="1" dirty="0" err="1" smtClean="0">
                <a:latin typeface="DevLys 010" pitchFamily="2" charset="0"/>
              </a:rPr>
              <a:t>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;g </a:t>
            </a:r>
            <a:r>
              <a:rPr lang="en-US" b="1" dirty="0" err="1" smtClean="0">
                <a:latin typeface="DevLys 010" pitchFamily="2" charset="0"/>
              </a:rPr>
              <a:t>yksdra</a:t>
            </a:r>
            <a:r>
              <a:rPr lang="en-US" b="1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izFke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&lt;+h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izos’k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ftlls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loksZPp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f’k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kj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/>
              </a:rPr>
              <a:t>ÅWpkbZ;ksa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dks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Nwrk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gSA</a:t>
            </a:r>
            <a:endParaRPr lang="en-US" b="1" dirty="0" smtClean="0">
              <a:latin typeface="DevLys 010"/>
            </a:endParaRPr>
          </a:p>
          <a:p>
            <a:pPr algn="just"/>
            <a:r>
              <a:rPr lang="en-US" b="1" dirty="0" err="1" smtClean="0">
                <a:latin typeface="DevLys 010"/>
              </a:rPr>
              <a:t>izR;k’kh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gksus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fy</a:t>
            </a:r>
            <a:r>
              <a:rPr lang="en-US" b="1" dirty="0" smtClean="0">
                <a:latin typeface="DevLys 010"/>
              </a:rPr>
              <a:t>, </a:t>
            </a:r>
            <a:r>
              <a:rPr lang="en-US" b="1" dirty="0" err="1" smtClean="0">
                <a:latin typeface="DevLys 010"/>
              </a:rPr>
              <a:t>dqN</a:t>
            </a:r>
            <a:r>
              <a:rPr lang="en-US" b="1" dirty="0" smtClean="0">
                <a:latin typeface="DevLys 010"/>
              </a:rPr>
              <a:t> ;</a:t>
            </a:r>
            <a:r>
              <a:rPr lang="en-US" b="1" dirty="0" err="1" smtClean="0">
                <a:latin typeface="DevLys 010"/>
              </a:rPr>
              <a:t>ksX;rk,a</a:t>
            </a:r>
            <a:r>
              <a:rPr lang="en-US" b="1" dirty="0" smtClean="0">
                <a:latin typeface="DevLys 010"/>
              </a:rPr>
              <a:t> fu/</a:t>
            </a:r>
            <a:r>
              <a:rPr lang="en-US" b="1" dirty="0" err="1" smtClean="0">
                <a:latin typeface="DevLys 010"/>
              </a:rPr>
              <a:t>kkZfjr</a:t>
            </a:r>
            <a:r>
              <a:rPr lang="en-US" b="1" dirty="0" smtClean="0">
                <a:latin typeface="DevLys 010"/>
              </a:rPr>
              <a:t> dh </a:t>
            </a:r>
            <a:r>
              <a:rPr lang="en-US" b="1" dirty="0" err="1" smtClean="0">
                <a:latin typeface="DevLys 010"/>
              </a:rPr>
              <a:t>xbZ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gS</a:t>
            </a:r>
            <a:r>
              <a:rPr lang="en-US" b="1" dirty="0" smtClean="0">
                <a:latin typeface="DevLys 010"/>
              </a:rPr>
              <a:t>] </a:t>
            </a:r>
            <a:r>
              <a:rPr lang="en-US" b="1" dirty="0" err="1" smtClean="0">
                <a:latin typeface="DevLys 010"/>
              </a:rPr>
              <a:t>iapk;r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fuokZpu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gsrq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izR;k’kh</a:t>
            </a:r>
            <a:r>
              <a:rPr lang="en-US" b="1" dirty="0" smtClean="0">
                <a:latin typeface="DevLys 010"/>
              </a:rPr>
              <a:t> dh </a:t>
            </a:r>
            <a:r>
              <a:rPr lang="en-US" b="1" dirty="0" err="1" smtClean="0">
                <a:latin typeface="DevLys 010"/>
              </a:rPr>
              <a:t>mez</a:t>
            </a:r>
            <a:r>
              <a:rPr lang="en-US" b="1" dirty="0" smtClean="0">
                <a:latin typeface="DevLys 010"/>
              </a:rPr>
              <a:t> 21 </a:t>
            </a:r>
            <a:r>
              <a:rPr lang="en-US" b="1" dirty="0" err="1" smtClean="0">
                <a:latin typeface="DevLys 010"/>
              </a:rPr>
              <a:t>o"kZ</a:t>
            </a:r>
            <a:r>
              <a:rPr lang="en-US" b="1" dirty="0" smtClean="0">
                <a:latin typeface="DevLys 010"/>
              </a:rPr>
              <a:t> j[</a:t>
            </a:r>
            <a:r>
              <a:rPr lang="en-US" b="1" dirty="0" err="1" smtClean="0">
                <a:latin typeface="DevLys 010"/>
              </a:rPr>
              <a:t>kh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xbZ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gSA</a:t>
            </a:r>
            <a:endParaRPr lang="en-US" b="1" dirty="0" smtClean="0">
              <a:latin typeface="DevLys 010"/>
            </a:endParaRPr>
          </a:p>
          <a:p>
            <a:pPr algn="just"/>
            <a:r>
              <a:rPr lang="en-US" b="1" dirty="0" err="1" smtClean="0">
                <a:latin typeface="DevLys 010"/>
              </a:rPr>
              <a:t>Iakpk;r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fuokZpu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esa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dksbZ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Hkh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O;fDr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fdlh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Hkh</a:t>
            </a:r>
            <a:r>
              <a:rPr lang="en-US" b="1" dirty="0" smtClean="0">
                <a:latin typeface="DevLys 010"/>
              </a:rPr>
              <a:t> in </a:t>
            </a:r>
            <a:r>
              <a:rPr lang="en-US" b="1" dirty="0" err="1" smtClean="0">
                <a:latin typeface="DevLys 010"/>
              </a:rPr>
              <a:t>ds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fy;s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mEehnokj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gks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ldrk</a:t>
            </a:r>
            <a:r>
              <a:rPr lang="en-US" b="1" dirty="0" smtClean="0">
                <a:latin typeface="DevLys 010"/>
              </a:rPr>
              <a:t> </a:t>
            </a:r>
            <a:r>
              <a:rPr lang="en-US" b="1" dirty="0" err="1" smtClean="0">
                <a:latin typeface="DevLys 010"/>
              </a:rPr>
              <a:t>gSA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iapk;r¼miljiap] v/;{k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/;{k½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] 1995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la’kks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kuA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¼miljiap] v/;{k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/;{k½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] 1995 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 13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] mi fu;e¼2½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ijUrqd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fuEufyf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ijUrqd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LFkkfir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v/;{</a:t>
            </a:r>
            <a:r>
              <a:rPr lang="en-US" b="1" dirty="0" err="1" smtClean="0">
                <a:latin typeface="DevLys 010" pitchFamily="2" charset="0"/>
              </a:rPr>
              <a:t>k@mik</a:t>
            </a:r>
            <a:r>
              <a:rPr lang="en-US" b="1" dirty="0" smtClean="0">
                <a:latin typeface="DevLys 010" pitchFamily="2" charset="0"/>
              </a:rPr>
              <a:t>/;{k]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v/;{</a:t>
            </a:r>
            <a:r>
              <a:rPr lang="en-US" b="1" dirty="0" err="1" smtClean="0">
                <a:latin typeface="DevLys 010" pitchFamily="2" charset="0"/>
              </a:rPr>
              <a:t>k@mik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mi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ihBklhu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fuEukuqlkj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gksaxs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vFkkZr</a:t>
            </a:r>
            <a:r>
              <a:rPr lang="en-US" b="1" dirty="0" smtClean="0">
                <a:latin typeface="DevLys 010" pitchFamily="2" charset="0"/>
              </a:rPr>
              <a:t>~%&amp;</a:t>
            </a: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 1-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			</a:t>
            </a:r>
            <a:r>
              <a:rPr lang="en-US" b="1" dirty="0" err="1" smtClean="0">
                <a:latin typeface="DevLys 010" pitchFamily="2" charset="0"/>
              </a:rPr>
              <a:t>dysDVj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 2-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		mi&amp;[</a:t>
            </a:r>
            <a:r>
              <a:rPr lang="en-US" b="1" dirty="0" err="1" smtClean="0">
                <a:latin typeface="DevLys 010" pitchFamily="2" charset="0"/>
              </a:rPr>
              <a:t>k.M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;k mi  </a:t>
            </a: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                                  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/;{k ;k </a:t>
            </a:r>
            <a:r>
              <a:rPr lang="en-US" b="1" dirty="0" err="1" smtClean="0">
                <a:latin typeface="DevLys 010" pitchFamily="2" charset="0"/>
              </a:rPr>
              <a:t>rglhynkj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 3-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          </a:t>
            </a:r>
            <a:r>
              <a:rPr lang="en-US" b="1" dirty="0" err="1" smtClean="0">
                <a:latin typeface="DevLys 010" pitchFamily="2" charset="0"/>
              </a:rPr>
              <a:t>r`rh</a:t>
            </a:r>
            <a:r>
              <a:rPr lang="en-US" b="1" dirty="0" smtClean="0">
                <a:latin typeface="DevLys 010" pitchFamily="2" charset="0"/>
              </a:rPr>
              <a:t>; Js.kh ¼dk;Zikfyd½ </a:t>
            </a:r>
            <a:r>
              <a:rPr lang="en-US" b="1" dirty="0" err="1" smtClean="0">
                <a:latin typeface="DevLys 010" pitchFamily="2" charset="0"/>
              </a:rPr>
              <a:t>laoxZ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                                 </a:t>
            </a:r>
            <a:r>
              <a:rPr lang="en-US" b="1" dirty="0" err="1" smtClean="0">
                <a:latin typeface="DevLys 010" pitchFamily="2" charset="0"/>
              </a:rPr>
              <a:t>vfuEu</a:t>
            </a:r>
            <a:r>
              <a:rPr lang="en-US" b="1" dirty="0" smtClean="0">
                <a:latin typeface="DevLys 010" pitchFamily="2" charset="0"/>
              </a:rPr>
              <a:t> Js.kh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A</a:t>
            </a:r>
          </a:p>
          <a:p>
            <a:pPr algn="just">
              <a:buNone/>
            </a:pPr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¼miljiap] v/;{k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/;{k½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] 1995 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 10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mi fu;e¼1½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rhl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iUnzg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la’kks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vFkkZr</a:t>
            </a:r>
            <a:r>
              <a:rPr lang="en-US" b="1" dirty="0" smtClean="0">
                <a:latin typeface="DevLys 010" pitchFamily="2" charset="0"/>
              </a:rPr>
              <a:t> f=&amp;</a:t>
            </a:r>
            <a:r>
              <a:rPr lang="en-US" b="1" dirty="0" err="1" smtClean="0">
                <a:latin typeface="DevLys 010" pitchFamily="2" charset="0"/>
              </a:rPr>
              <a:t>lrjh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lEiUu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mijkar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15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miljiap@v</a:t>
            </a:r>
            <a:r>
              <a:rPr lang="en-US" b="1" dirty="0" smtClean="0">
                <a:latin typeface="DevLys 010" pitchFamily="2" charset="0"/>
              </a:rPr>
              <a:t>/;{</a:t>
            </a:r>
            <a:r>
              <a:rPr lang="en-US" b="1" dirty="0" err="1" smtClean="0">
                <a:latin typeface="DevLys 010" pitchFamily="2" charset="0"/>
              </a:rPr>
              <a:t>k@mik</a:t>
            </a:r>
            <a:r>
              <a:rPr lang="en-US" b="1" dirty="0" smtClean="0">
                <a:latin typeface="DevLys 010" pitchFamily="2" charset="0"/>
              </a:rPr>
              <a:t>/;{k@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djk;k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tk;sxkA</a:t>
            </a: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b="1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b="1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miljiap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b="1" dirty="0" smtClean="0">
                <a:latin typeface="DevLys 010" pitchFamily="2" charset="0"/>
              </a:rPr>
              <a:t>/kkjk&amp;17&amp;ljiap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miljiap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fuokZpu&amp;¼1½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xzke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,d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,d </a:t>
            </a:r>
            <a:r>
              <a:rPr lang="en-US" b="1" dirty="0" err="1" smtClean="0">
                <a:latin typeface="DevLys 010" pitchFamily="2" charset="0"/>
              </a:rPr>
              <a:t>miljiap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gksxkA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15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dkykof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Hkhrj</a:t>
            </a:r>
            <a:r>
              <a:rPr lang="en-US" b="1" dirty="0" smtClean="0">
                <a:latin typeface="DevLys 010" pitchFamily="2" charset="0"/>
              </a:rPr>
              <a:t> mi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djok;k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tk;sxkA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lEiUu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Ik’pkr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mi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 in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rqjUr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djk;k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tk;sxkA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tgkW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vuqlwfpr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tkfr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vuqlwfpr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tutkfr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fiNM+k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oxZ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ogkW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vuqlwfpr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tkfr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vuqlwfpr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tutkfr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fiNM+k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oxZ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mi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ldsxkA</a:t>
            </a:r>
            <a:r>
              <a:rPr lang="en-US" b="1" dirty="0" smtClean="0">
                <a:latin typeface="DevLys 010" pitchFamily="2" charset="0"/>
              </a:rPr>
              <a:t> mu </a:t>
            </a:r>
            <a:r>
              <a:rPr lang="en-US" b="1" dirty="0" err="1" smtClean="0">
                <a:latin typeface="DevLys 010" pitchFamily="2" charset="0"/>
              </a:rPr>
              <a:t>iapksa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gh</a:t>
            </a:r>
            <a:r>
              <a:rPr lang="en-US" b="1" dirty="0" smtClean="0">
                <a:latin typeface="DevLys 010" pitchFamily="2" charset="0"/>
              </a:rPr>
              <a:t> mi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tk;sxkA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v/;{k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smtClean="0">
                <a:latin typeface="DevLys 010" pitchFamily="2" charset="0"/>
              </a:rPr>
              <a:t>/kkjk&amp;25&amp;tuin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v/;{k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fuokZpu&amp;jkT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Ik’pkr</a:t>
            </a:r>
            <a:r>
              <a:rPr lang="en-US" b="1" dirty="0" smtClean="0">
                <a:latin typeface="DevLys 010" pitchFamily="2" charset="0"/>
              </a:rPr>
              <a:t>~]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v/;{k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rqjUr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jhfr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tSlh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fofgr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tk;s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djok;sxkA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mi </a:t>
            </a:r>
            <a:r>
              <a:rPr lang="en-US" b="1" dirty="0" err="1" smtClean="0">
                <a:latin typeface="DevLys 010" pitchFamily="2" charset="0"/>
              </a:rPr>
              <a:t>ljiap</a:t>
            </a:r>
            <a:r>
              <a:rPr lang="en-US" b="1" dirty="0" smtClean="0">
                <a:latin typeface="DevLys 010" pitchFamily="2" charset="0"/>
              </a:rPr>
              <a:t>] v/;{k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] 1995 </a:t>
            </a:r>
            <a:r>
              <a:rPr lang="en-US" b="1" dirty="0" err="1" smtClean="0">
                <a:latin typeface="DevLys 010" pitchFamily="2" charset="0"/>
              </a:rPr>
              <a:t>fojfpr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ftlds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varxZr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lnL;ksa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rkjh</a:t>
            </a:r>
            <a:r>
              <a:rPr lang="en-US" b="1" dirty="0" smtClean="0">
                <a:latin typeface="DevLys 010" pitchFamily="2" charset="0"/>
              </a:rPr>
              <a:t>[k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15 </a:t>
            </a:r>
            <a:r>
              <a:rPr lang="en-US" b="1" dirty="0" err="1" smtClean="0">
                <a:latin typeface="DevLys 010" pitchFamily="2" charset="0"/>
              </a:rPr>
              <a:t>fnu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dkykof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v/;{k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tk;sxkA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v/;{k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smtClean="0">
                <a:latin typeface="DevLys 010" pitchFamily="2" charset="0"/>
              </a:rPr>
              <a:t>/kkjk&amp;32&amp;v/;{k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fuokZpu&amp;jkT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dsi’pkr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v/;{k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rqjUr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jhfr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fofgr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djok,xkA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v/;{k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lnL;ksa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muesa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tk,axsA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b="1" dirty="0" smtClean="0">
                <a:latin typeface="DevLys 010" pitchFamily="2" charset="0"/>
              </a:rPr>
              <a:t>;fn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v/;{k </a:t>
            </a:r>
            <a:r>
              <a:rPr lang="en-US" b="1" dirty="0" err="1" smtClean="0">
                <a:latin typeface="DevLys 010" pitchFamily="2" charset="0"/>
              </a:rPr>
              <a:t>vuqlfpr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tkfr;ksa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vuqlwfpr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tutkfr;ksa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fiNM+s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oxksZ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mik</a:t>
            </a:r>
            <a:r>
              <a:rPr lang="en-US" b="1" dirty="0" smtClean="0">
                <a:latin typeface="DevLys 010" pitchFamily="2" charset="0"/>
              </a:rPr>
              <a:t>/;{k ,</a:t>
            </a:r>
            <a:r>
              <a:rPr lang="en-US" b="1" dirty="0" err="1" smtClean="0">
                <a:latin typeface="DevLys 010" pitchFamily="2" charset="0"/>
              </a:rPr>
              <a:t>slh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tkfr;ksa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tutkfr;ksa</a:t>
            </a:r>
            <a:r>
              <a:rPr lang="en-US" b="1" dirty="0" smtClean="0">
                <a:latin typeface="DevLys 010" pitchFamily="2" charset="0"/>
              </a:rPr>
              <a:t> ;k </a:t>
            </a:r>
            <a:r>
              <a:rPr lang="en-US" b="1" dirty="0" err="1" smtClean="0">
                <a:latin typeface="DevLys 010" pitchFamily="2" charset="0"/>
              </a:rPr>
              <a:t>oxksZ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fuokZfpr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tk,xkA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dh '</a:t>
            </a:r>
            <a:r>
              <a:rPr lang="en-US" b="1" dirty="0" err="1" smtClean="0">
                <a:latin typeface="DevLys 010" pitchFamily="2" charset="0"/>
              </a:rPr>
              <a:t>kfDr;ka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000" b="1" dirty="0" smtClean="0">
                <a:latin typeface="DevLys 010" pitchFamily="2" charset="0"/>
              </a:rPr>
              <a:t>/kkjk&amp;42&amp;jkT;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vk;ksx</a:t>
            </a:r>
            <a:r>
              <a:rPr lang="en-US" sz="4000" b="1" dirty="0" smtClean="0">
                <a:latin typeface="DevLys 010" pitchFamily="2" charset="0"/>
              </a:rPr>
              <a:t> dh '</a:t>
            </a:r>
            <a:r>
              <a:rPr lang="en-US" sz="4000" b="1" dirty="0" err="1" smtClean="0">
                <a:latin typeface="DevLys 010" pitchFamily="2" charset="0"/>
              </a:rPr>
              <a:t>kfDr;ka</a:t>
            </a:r>
            <a:r>
              <a:rPr lang="en-US" sz="4000" b="1" dirty="0" smtClean="0">
                <a:latin typeface="DevLys 010" pitchFamily="2" charset="0"/>
              </a:rPr>
              <a:t>&amp; </a:t>
            </a:r>
            <a:r>
              <a:rPr lang="en-US" sz="4000" b="1" dirty="0" err="1" smtClean="0">
                <a:latin typeface="DevLys 010" pitchFamily="2" charset="0"/>
              </a:rPr>
              <a:t>iapk;rksa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fy</a:t>
            </a:r>
            <a:r>
              <a:rPr lang="en-US" sz="4000" b="1" dirty="0" smtClean="0">
                <a:latin typeface="DevLys 010" pitchFamily="2" charset="0"/>
              </a:rPr>
              <a:t>, </a:t>
            </a:r>
            <a:r>
              <a:rPr lang="en-US" sz="4000" b="1" dirty="0" err="1" smtClean="0">
                <a:latin typeface="DevLys 010" pitchFamily="2" charset="0"/>
              </a:rPr>
              <a:t>djk;s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leLr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fuokZpuksa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fy</a:t>
            </a:r>
            <a:r>
              <a:rPr lang="en-US" sz="4000" b="1" dirty="0" smtClean="0">
                <a:latin typeface="DevLys 010" pitchFamily="2" charset="0"/>
              </a:rPr>
              <a:t>, </a:t>
            </a:r>
            <a:r>
              <a:rPr lang="en-US" sz="4000" b="1" dirty="0" err="1" smtClean="0">
                <a:latin typeface="DevLys 010" pitchFamily="2" charset="0"/>
              </a:rPr>
              <a:t>ernkrk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lwfp;kW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rS;kj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djkus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vkSj</a:t>
            </a:r>
            <a:r>
              <a:rPr lang="en-US" sz="4000" b="1" dirty="0" smtClean="0">
                <a:latin typeface="DevLys 010" pitchFamily="2" charset="0"/>
              </a:rPr>
              <a:t> mu </a:t>
            </a:r>
            <a:r>
              <a:rPr lang="en-US" sz="4000" b="1" dirty="0" err="1" smtClean="0">
                <a:latin typeface="DevLys 010" pitchFamily="2" charset="0"/>
              </a:rPr>
              <a:t>lHkh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fuokZpuksa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lapkyu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v/</a:t>
            </a:r>
            <a:r>
              <a:rPr lang="en-US" sz="4000" b="1" dirty="0" err="1" smtClean="0">
                <a:latin typeface="DevLys 010" pitchFamily="2" charset="0"/>
              </a:rPr>
              <a:t>kh</a:t>
            </a:r>
            <a:r>
              <a:rPr lang="en-US" sz="4000" b="1" dirty="0" smtClean="0">
                <a:latin typeface="DevLys 010" pitchFamily="2" charset="0"/>
              </a:rPr>
              <a:t>{</a:t>
            </a:r>
            <a:r>
              <a:rPr lang="en-US" sz="4000" b="1" dirty="0" err="1" smtClean="0">
                <a:latin typeface="DevLys 010" pitchFamily="2" charset="0"/>
              </a:rPr>
              <a:t>k.k</a:t>
            </a:r>
            <a:r>
              <a:rPr lang="en-US" sz="4000" b="1" dirty="0" smtClean="0">
                <a:latin typeface="DevLys 010" pitchFamily="2" charset="0"/>
              </a:rPr>
              <a:t>] </a:t>
            </a:r>
            <a:r>
              <a:rPr lang="en-US" sz="4000" b="1" dirty="0" err="1" smtClean="0">
                <a:latin typeface="DevLys 010" pitchFamily="2" charset="0"/>
              </a:rPr>
              <a:t>funsZ’ku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rFkk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fu;a</a:t>
            </a:r>
            <a:r>
              <a:rPr lang="en-US" sz="4000" b="1" dirty="0" smtClean="0">
                <a:latin typeface="DevLys 010" pitchFamily="2" charset="0"/>
              </a:rPr>
              <a:t>=.k dh </a:t>
            </a:r>
            <a:r>
              <a:rPr lang="en-US" sz="4000" b="1" dirty="0" err="1" smtClean="0">
                <a:latin typeface="DevLys 010" pitchFamily="2" charset="0"/>
              </a:rPr>
              <a:t>leLr</a:t>
            </a:r>
            <a:r>
              <a:rPr lang="en-US" sz="4000" b="1" dirty="0" smtClean="0">
                <a:latin typeface="DevLys 010" pitchFamily="2" charset="0"/>
              </a:rPr>
              <a:t> '</a:t>
            </a:r>
            <a:r>
              <a:rPr lang="en-US" sz="4000" b="1" dirty="0" err="1" smtClean="0">
                <a:latin typeface="DevLys 010" pitchFamily="2" charset="0"/>
              </a:rPr>
              <a:t>kfDr;ka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jkT</a:t>
            </a:r>
            <a:r>
              <a:rPr lang="en-US" sz="4000" b="1" dirty="0" smtClean="0">
                <a:latin typeface="DevLys 010" pitchFamily="2" charset="0"/>
              </a:rPr>
              <a:t>; </a:t>
            </a:r>
            <a:r>
              <a:rPr lang="en-US" sz="4000" b="1" dirty="0" err="1" smtClean="0">
                <a:latin typeface="DevLys 010" pitchFamily="2" charset="0"/>
              </a:rPr>
              <a:t>ljdkj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xfBr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jkT</a:t>
            </a:r>
            <a:r>
              <a:rPr lang="en-US" sz="4000" b="1" dirty="0" smtClean="0">
                <a:latin typeface="DevLys 010" pitchFamily="2" charset="0"/>
              </a:rPr>
              <a:t>;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vk;ksx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fufgr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gksaxhA</a:t>
            </a:r>
            <a:endParaRPr lang="en-US" sz="4000" b="1" dirty="0" smtClean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fu;e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cukus</a:t>
            </a:r>
            <a:r>
              <a:rPr lang="en-US" b="1" dirty="0" smtClean="0">
                <a:latin typeface="DevLys 010" pitchFamily="2" charset="0"/>
              </a:rPr>
              <a:t> dh '</a:t>
            </a:r>
            <a:r>
              <a:rPr lang="en-US" b="1" dirty="0" err="1" smtClean="0">
                <a:latin typeface="DevLys 010" pitchFamily="2" charset="0"/>
              </a:rPr>
              <a:t>kfDr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500" b="1" dirty="0" smtClean="0">
                <a:latin typeface="DevLys 010" pitchFamily="2" charset="0"/>
              </a:rPr>
              <a:t>/</a:t>
            </a:r>
            <a:r>
              <a:rPr lang="en-US" sz="4500" b="1" dirty="0" err="1" smtClean="0">
                <a:latin typeface="DevLys 010" pitchFamily="2" charset="0"/>
              </a:rPr>
              <a:t>kkjk</a:t>
            </a:r>
            <a:r>
              <a:rPr lang="en-US" sz="4500" b="1" dirty="0" smtClean="0">
                <a:latin typeface="DevLys 010" pitchFamily="2" charset="0"/>
              </a:rPr>
              <a:t> 43&amp;fu;e </a:t>
            </a:r>
            <a:r>
              <a:rPr lang="en-US" sz="4500" b="1" dirty="0" err="1" smtClean="0">
                <a:latin typeface="DevLys 010" pitchFamily="2" charset="0"/>
              </a:rPr>
              <a:t>cukus</a:t>
            </a:r>
            <a:r>
              <a:rPr lang="en-US" sz="4500" b="1" dirty="0" smtClean="0">
                <a:latin typeface="DevLys 010" pitchFamily="2" charset="0"/>
              </a:rPr>
              <a:t> dh '</a:t>
            </a:r>
            <a:r>
              <a:rPr lang="en-US" sz="4500" b="1" dirty="0" err="1" smtClean="0">
                <a:latin typeface="DevLys 010" pitchFamily="2" charset="0"/>
              </a:rPr>
              <a:t>kfDr&amp;jkT</a:t>
            </a:r>
            <a:r>
              <a:rPr lang="en-US" sz="4500" b="1" dirty="0" smtClean="0">
                <a:latin typeface="DevLys 010" pitchFamily="2" charset="0"/>
              </a:rPr>
              <a:t>; </a:t>
            </a:r>
            <a:r>
              <a:rPr lang="en-US" sz="4500" b="1" dirty="0" err="1" smtClean="0">
                <a:latin typeface="DevLys 010" pitchFamily="2" charset="0"/>
              </a:rPr>
              <a:t>ljdkj</a:t>
            </a:r>
            <a:r>
              <a:rPr lang="en-US" sz="4500" b="1" dirty="0" smtClean="0">
                <a:latin typeface="DevLys 010" pitchFamily="2" charset="0"/>
              </a:rPr>
              <a:t>] </a:t>
            </a:r>
            <a:r>
              <a:rPr lang="en-US" sz="4500" b="1" dirty="0" err="1" smtClean="0">
                <a:latin typeface="DevLys 010" pitchFamily="2" charset="0"/>
              </a:rPr>
              <a:t>jkT</a:t>
            </a:r>
            <a:r>
              <a:rPr lang="en-US" sz="4500" b="1" dirty="0" smtClean="0">
                <a:latin typeface="DevLys 010" pitchFamily="2" charset="0"/>
              </a:rPr>
              <a:t>; </a:t>
            </a:r>
            <a:r>
              <a:rPr lang="en-US" sz="4500" b="1" dirty="0" err="1" smtClean="0">
                <a:latin typeface="DevLys 010" pitchFamily="2" charset="0"/>
              </a:rPr>
              <a:t>fuokZpu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vk;ksx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ds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ijke’kZ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ls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fuokZpd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ukekofy;ka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rS;kj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djus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vkSj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iapk;rksa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ds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lHkh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fuokZpuksa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dk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lapkyu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djus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ds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fy</a:t>
            </a:r>
            <a:r>
              <a:rPr lang="en-US" sz="4500" b="1" dirty="0" smtClean="0">
                <a:latin typeface="DevLys 010" pitchFamily="2" charset="0"/>
              </a:rPr>
              <a:t>, </a:t>
            </a:r>
            <a:r>
              <a:rPr lang="en-US" sz="4500" b="1" dirty="0" err="1" smtClean="0">
                <a:latin typeface="DevLys 010" pitchFamily="2" charset="0"/>
              </a:rPr>
              <a:t>fu;e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cuk,xhA</a:t>
            </a:r>
            <a:endParaRPr lang="en-US" sz="4500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%&amp;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Ekri</a:t>
            </a:r>
            <a:r>
              <a:rPr lang="en-US" b="1" dirty="0" smtClean="0">
                <a:latin typeface="DevLys 010" pitchFamily="2" charset="0"/>
              </a:rPr>
              <a:t>=</a:t>
            </a:r>
            <a:r>
              <a:rPr lang="en-US" b="1" dirty="0" err="1" smtClean="0">
                <a:latin typeface="DevLys 010" pitchFamily="2" charset="0"/>
              </a:rPr>
              <a:t>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eqnz.k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fuEukafdr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jaxksa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dkxt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%&amp;</a:t>
            </a:r>
          </a:p>
          <a:p>
            <a:r>
              <a:rPr lang="en-US" b="1" dirty="0" err="1" smtClean="0">
                <a:latin typeface="DevLys 010" pitchFamily="2" charset="0"/>
              </a:rPr>
              <a:t>iap</a:t>
            </a:r>
            <a:r>
              <a:rPr lang="en-US" b="1" dirty="0" smtClean="0">
                <a:latin typeface="DevLys 010" pitchFamily="2" charset="0"/>
              </a:rPr>
              <a:t> in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,&amp; </a:t>
            </a:r>
            <a:r>
              <a:rPr lang="en-US" b="1" dirty="0" err="1" smtClean="0">
                <a:latin typeface="DevLys 010" pitchFamily="2" charset="0"/>
              </a:rPr>
              <a:t>lQsn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Lkjiap</a:t>
            </a:r>
            <a:r>
              <a:rPr lang="en-US" b="1" dirty="0" smtClean="0">
                <a:latin typeface="DevLys 010" pitchFamily="2" charset="0"/>
              </a:rPr>
              <a:t> in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fy,&amp;uhyk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Tkuin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fy,&amp;ihyk</a:t>
            </a:r>
            <a:endParaRPr lang="en-US" b="1" dirty="0" smtClean="0">
              <a:latin typeface="DevLys 010" pitchFamily="2" charset="0"/>
            </a:endParaRPr>
          </a:p>
          <a:p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fy,&amp;xqykch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r>
              <a:rPr lang="en-US" sz="6000" dirty="0" smtClean="0">
                <a:latin typeface="DevLys 010" pitchFamily="2" charset="0"/>
              </a:rPr>
              <a:t> </a:t>
            </a:r>
            <a:r>
              <a:rPr lang="en-US" sz="8000" dirty="0" smtClean="0">
                <a:latin typeface="DevLys 010" pitchFamily="2" charset="0"/>
              </a:rPr>
              <a:t>/</a:t>
            </a:r>
            <a:r>
              <a:rPr lang="en-US" sz="8000" dirty="0" err="1" smtClean="0">
                <a:latin typeface="DevLys 010" pitchFamily="2" charset="0"/>
              </a:rPr>
              <a:t>kU;okn</a:t>
            </a:r>
            <a:endParaRPr lang="en-US" sz="80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2394</TotalTime>
  <Words>5552</Words>
  <Application>Microsoft Office PowerPoint</Application>
  <PresentationFormat>On-screen Show (4:3)</PresentationFormat>
  <Paragraphs>231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    e/;izns'k jkT; fuokZpu vk;ksx </vt:lpstr>
      <vt:lpstr>iapk;rksa dh QksVks;qDr ernkrk lwph</vt:lpstr>
      <vt:lpstr>Slide 3</vt:lpstr>
      <vt:lpstr>  iapk;rksa dh ernkrk lwph dk okf"kZd iqujh{k.k&amp;2018 ernkrk lwph iqujh{k.k izfdz;k vkSj vkWuykbZu ,fIyds’ku ERMS(Electoral Roll Management System)  esa fuEu egRoiw.kZ cnyko fd;s x;s gS%&amp; </vt:lpstr>
      <vt:lpstr>iapk;rksa dh ernkrk lwph dk okf"kZd iqujh{k.k</vt:lpstr>
      <vt:lpstr>iapk;rksa dh ernkrk lwph dk okf"kZd iqujh{k.k</vt:lpstr>
      <vt:lpstr>iapk;rksa dh ernkrk lwph dk okf"kZd iqujh{k.k</vt:lpstr>
      <vt:lpstr>okf"kZd iqujh{k.k</vt:lpstr>
      <vt:lpstr>ftyksa ds mRrjnkf;Ro</vt:lpstr>
      <vt:lpstr>jkT; Lrjh; ,tsUlh</vt:lpstr>
      <vt:lpstr>iapk;rksa dh ernkrk lwph fuEu vf/kdkfj;ksa }kjk rS;kj djokbZ tkrh gS%&amp; </vt:lpstr>
      <vt:lpstr>izkf/kd`r deZpkfj;ksa ds drZO; ,oa nkf;Ro</vt:lpstr>
      <vt:lpstr>^^izkf/kd`r deZpkjh**</vt:lpstr>
      <vt:lpstr>Slide 14</vt:lpstr>
      <vt:lpstr>izkf/kd`r deZpkjh ds eq[; dk;Z fuEu gS%&amp;</vt:lpstr>
      <vt:lpstr>izkf/kd`r deZpkjh ds eq[; dk;Z fuEu gS%&amp;</vt:lpstr>
      <vt:lpstr>izkf/kd`r deZpkfj;ksa dks fuEukuqlkj lkexzh iznk; dh tk;sxh%&amp;</vt:lpstr>
      <vt:lpstr>ftyksa  ls vis{kk,a</vt:lpstr>
      <vt:lpstr>ftyksa  ls vis{kk,a</vt:lpstr>
      <vt:lpstr>iap inksa dh iwfrZ djus ds laca/k esa ftyksa  ls vis{kk,a</vt:lpstr>
      <vt:lpstr> ftyksa ls vis{kk,a f=&amp;Lrjh; iapk;rksa ds vke fuokZpu 2014&amp;15 ds Ik’pkr e-iz- iapk;r jkt ,oa xzke Lojkt vf/kfu;e] 1993 dh /kkjk 122 ds varxZr nk;j ;kfpdkvksa dh tkudkjh fuEu ftyksa ls vizkIr gSA </vt:lpstr>
      <vt:lpstr>ftyksa ls vis{kk,a ftyk iapk;rksa OkkMksZ dk ;qfDrlaxr ifjlheu</vt:lpstr>
      <vt:lpstr>ftyksa  ls vis{kk,a</vt:lpstr>
      <vt:lpstr>egRoiw.kZ  izdj.k</vt:lpstr>
      <vt:lpstr>fuokZpu dk lapkyu</vt:lpstr>
      <vt:lpstr>izfrHkwfr fu{ksi jkf’k</vt:lpstr>
      <vt:lpstr>iapk;r fuokZpu] vkn'kZ vkpj.k lafgrk</vt:lpstr>
      <vt:lpstr>vH;fFkZ;ksa ds fy,&amp;lkekU; vkpj.k%</vt:lpstr>
      <vt:lpstr>vH;fFkZ;ksa ds fy,&amp;lkekU; vkpj.k%</vt:lpstr>
      <vt:lpstr>vH;fFkZ;ksa ds fy,&amp;lkekU; vkpj.k%</vt:lpstr>
      <vt:lpstr>vH;fFkZ;ksa ds fy,&amp;lkekU; vkpj.k%</vt:lpstr>
      <vt:lpstr>vH;fFkZ;ksa ds fy,&amp;lkekU; vkpj.k%</vt:lpstr>
      <vt:lpstr>vH;fFkZ;ksa ds fy,&amp;lkekU; vkpj.k%</vt:lpstr>
      <vt:lpstr>vH;fFkZ;ksa ds fy, funsZ’k</vt:lpstr>
      <vt:lpstr>vH;FkhZ gksus ds fy, vgZrk</vt:lpstr>
      <vt:lpstr>fjVfuZax vkWfQljksa@lgk;d fjVfuZax vkfQljksa dh fu;qfDr%&amp;</vt:lpstr>
      <vt:lpstr>fjVfuZax vkWfQljksa@lgk;d fjVfuZax vkfQljksa dh fu;qfDr%&amp;</vt:lpstr>
      <vt:lpstr>vH;fFkZ;ksa ds fy, funsZ’k</vt:lpstr>
      <vt:lpstr>vH;fFkZ;ksa ds fy, funsZ’k</vt:lpstr>
      <vt:lpstr>vH;fFkZ;ksa ds fy, funsZ’k</vt:lpstr>
      <vt:lpstr>vH;fFkZ;ksa ds fy, funsZ’k</vt:lpstr>
      <vt:lpstr>vH;fFkZ;ksa ds fy, funsZ’k</vt:lpstr>
      <vt:lpstr>vH;fFkZ;ksa ds fy, funsZ’k</vt:lpstr>
      <vt:lpstr>vH;fFkZ;ksa ds fy, funsZ’k</vt:lpstr>
      <vt:lpstr>vkWu ykbZu ,fIyds'ku IEMS (Integrated Election Management System)</vt:lpstr>
      <vt:lpstr>OLIN ,fIyds'ku</vt:lpstr>
      <vt:lpstr>U;k;ky;hu LFkxu ds laca/k esa</vt:lpstr>
      <vt:lpstr> iapk;rksa dk xBu</vt:lpstr>
      <vt:lpstr>okMksZ@fuokZpu {ks=ksa dh la[;k dk iz’u</vt:lpstr>
      <vt:lpstr>okMksZ@fuokZpu {ks=ksa dh la[;k dk iz’u</vt:lpstr>
      <vt:lpstr>iapk;r dh vof/k</vt:lpstr>
      <vt:lpstr>vH;FkhZ gksus ds fy, vgZrk</vt:lpstr>
      <vt:lpstr>vH;FkhZ gksus ds fy, vgZrk</vt:lpstr>
      <vt:lpstr>e/;izns’k iapk;r¼miljiap] v/;{k ,oa mik/;{k½ fuokZpu fu;e] 1995 esa la’kks/kuA</vt:lpstr>
      <vt:lpstr>miljiap dk fuokZpu</vt:lpstr>
      <vt:lpstr>tuin iapk;r ds v/;{k vkSj mik/;{k dk fuokZpu</vt:lpstr>
      <vt:lpstr>ftyk iapk;r ds v/;{k vkSj mik/;{k dk fuokZpu</vt:lpstr>
      <vt:lpstr>jkT; fuokZpu vk;ksx dh 'kfDr;ka</vt:lpstr>
      <vt:lpstr>fu;e cukus dh 'kfDr</vt:lpstr>
      <vt:lpstr>iapk;r fuokZpu ls lacaf/kr egRoiw.kZ tkudkjh%&amp;</vt:lpstr>
      <vt:lpstr>Slide 61</vt:lpstr>
    </vt:vector>
  </TitlesOfParts>
  <Company>ww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jkT; fuokZpu vk;ksx ds drZO;</dc:title>
  <dc:creator>ww</dc:creator>
  <cp:lastModifiedBy>ww</cp:lastModifiedBy>
  <cp:revision>303</cp:revision>
  <dcterms:created xsi:type="dcterms:W3CDTF">2018-02-08T04:45:58Z</dcterms:created>
  <dcterms:modified xsi:type="dcterms:W3CDTF">2018-03-20T06:05:15Z</dcterms:modified>
</cp:coreProperties>
</file>